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-50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2BA27-7311-4E17-B4F3-A903D7954D04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9A098-11B1-42DB-903D-715A3BAF489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499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59A098-11B1-42DB-903D-715A3BAF489D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2253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59A098-11B1-42DB-903D-715A3BAF489D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3751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233519D-CCCA-4DC9-82F8-0C8827E1F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6C62A019-D3DC-412F-898F-FC29A2602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35F9152-1773-423C-BE27-81E9B432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48790D5-0BF9-4714-94DE-DA61AAFCA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116F0B4-844A-45FE-B9BC-0979B22C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803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3360BAB-E71C-46BF-8016-F493AAC4F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B044D5AA-B6F9-4205-BC92-F91A5CAF2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409C97A-F98B-41BE-B4C1-49D33729B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162CAF5-A952-4260-BF33-9D700B5C3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073699B-5EAE-44B3-A79E-211D6D265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618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04BB8801-8C5E-4B9A-8763-B6DBEF0C3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811F2516-0B6B-4EBE-A524-6954A3719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8CECC23-5AB4-492F-8056-C3F822923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806E711-9093-4079-91C2-20AA512F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66BD489-5EC0-4515-8188-D648E95FA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290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BFDB8B2-5EF1-4473-A144-EBA7E14F3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258A4AB-6ED4-4DED-B961-E4E696230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68DF9BE-3A52-494B-A66C-A6D9F5DC3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81B7C14-7F67-4774-A126-B21F63F1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7708813-4ED0-407F-9AA5-3F34105EB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983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B238BC0-0566-4577-AB3A-3411BDB4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9796F041-4143-40B2-B8CE-47A35CC59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F2039FC-9401-44D3-BB80-D159916BD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92AB4D9-2A4F-44FE-9439-5A4E6B9D9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BC89374-572B-446E-945E-1893CC85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10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56D8C98-E798-483B-8BD2-903101D58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FBE4EA9-FFE3-4E24-A47A-924D36947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54A37E30-9157-403F-8A89-5475DB1EA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79A0DC2C-447A-4A63-BB17-8E510D76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45ECB941-228C-4869-97BF-426FBC5B6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09AA3B4A-ACE4-454D-B1AC-A05D8F09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313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BE8D8FA-DC80-4A04-AC3E-56CD3BAB9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C33F834B-35A6-4A50-8B0B-C649DA399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3FBA3FB5-3767-498E-9368-6B876C01E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2B683CDF-E486-4E64-B5CF-E4FA42B50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D4A9B388-A36E-4A06-B0E7-A4F4C5ED3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3D8C82B1-2698-4FCB-8B1A-C8C03F86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AAE4B46F-CB16-45BF-A474-F8A8CDD1F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221E9FE8-3DE1-4B61-BB6F-802C4C4A0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752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6DA257D-B54B-442D-B166-618CF8303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060E5CEA-86D2-4D00-9ED9-B2584ADD5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64ABF9FB-8101-4AEB-BFA6-2B907C0C6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BDE53315-6C51-405B-B989-189CE9EFE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17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6370306C-3E16-4821-BA51-AEFBB53F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A7777914-B26F-4A14-876D-E73C0114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491C80F1-0B09-4AE5-85D0-7CCF16583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04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8B92B94-6BA5-46FB-AB90-E26F24C7A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5DCF7A1-02DB-4EED-AC5E-C1838B399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726F00DE-6D6F-4C0D-AF72-8755AAD8A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E4CB5DCD-E6DB-42F4-83DF-215237A7A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F1C9E5B8-221A-44A1-A864-29338A99D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23F7E743-5E53-4402-ADFF-A1155DEBD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139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39A4010-F2F0-4408-BDC6-F9A24785E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165F7467-5809-49B0-84AF-6E33E91279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11EC3B82-04A9-4A5C-B3AF-2B2A3C657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50422EA1-5C24-4774-B964-5BD86B88D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B98B55B2-CC67-498D-90C0-A9D097CB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292653B4-80E7-45C9-BB87-FF0004920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468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77061EB4-3F5E-446D-8332-F68ED3E98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FD0E4BF7-F2BF-4890-B226-44ACF5DA0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4628F46-71EB-4AF8-9D1B-E44DDA85D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C490C-2B92-4AFA-97C8-9C6D87A4C440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6BB851D-ACAE-4B09-B4E6-4EF923FF3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33E596-BCC2-4BA9-803C-64329D351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DC9FC-7002-4F84-8931-9ABA69C3432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69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4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image" Target="../media/image12.svg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6.png"/><Relationship Id="rId24" Type="http://schemas.openxmlformats.org/officeDocument/2006/relationships/image" Target="../media/image22.sv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10" Type="http://schemas.openxmlformats.org/officeDocument/2006/relationships/image" Target="../media/image10.svg"/><Relationship Id="rId19" Type="http://schemas.openxmlformats.org/officeDocument/2006/relationships/image" Target="../media/image9.png"/><Relationship Id="rId4" Type="http://schemas.openxmlformats.org/officeDocument/2006/relationships/image" Target="../media/image2.svg"/><Relationship Id="rId9" Type="http://schemas.openxmlformats.org/officeDocument/2006/relationships/image" Target="../media/image5.png"/><Relationship Id="rId14" Type="http://schemas.openxmlformats.org/officeDocument/2006/relationships/image" Target="../media/image8.svg"/><Relationship Id="rId22" Type="http://schemas.openxmlformats.org/officeDocument/2006/relationships/image" Target="../media/image2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svg"/><Relationship Id="rId7" Type="http://schemas.openxmlformats.org/officeDocument/2006/relationships/image" Target="../media/image8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6.svg"/><Relationship Id="rId5" Type="http://schemas.openxmlformats.org/officeDocument/2006/relationships/image" Target="../media/image4.svg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svg"/><Relationship Id="rId18" Type="http://schemas.openxmlformats.org/officeDocument/2006/relationships/image" Target="../media/image15.png"/><Relationship Id="rId3" Type="http://schemas.openxmlformats.org/officeDocument/2006/relationships/image" Target="../media/image2.svg"/><Relationship Id="rId21" Type="http://schemas.openxmlformats.org/officeDocument/2006/relationships/image" Target="../media/image32.svg"/><Relationship Id="rId7" Type="http://schemas.openxmlformats.org/officeDocument/2006/relationships/image" Target="../media/image8.svg"/><Relationship Id="rId12" Type="http://schemas.openxmlformats.org/officeDocument/2006/relationships/image" Target="../media/image9.png"/><Relationship Id="rId17" Type="http://schemas.openxmlformats.org/officeDocument/2006/relationships/image" Target="../media/image28.sv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6.svg"/><Relationship Id="rId5" Type="http://schemas.openxmlformats.org/officeDocument/2006/relationships/image" Target="../media/image4.svg"/><Relationship Id="rId15" Type="http://schemas.openxmlformats.org/officeDocument/2006/relationships/image" Target="../media/image26.svg"/><Relationship Id="rId10" Type="http://schemas.openxmlformats.org/officeDocument/2006/relationships/image" Target="../media/image8.png"/><Relationship Id="rId19" Type="http://schemas.openxmlformats.org/officeDocument/2006/relationships/image" Target="../media/image30.svg"/><Relationship Id="rId4" Type="http://schemas.openxmlformats.org/officeDocument/2006/relationships/image" Target="../media/image2.png"/><Relationship Id="rId9" Type="http://schemas.openxmlformats.org/officeDocument/2006/relationships/image" Target="../media/image10.sv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12.svg"/><Relationship Id="rId5" Type="http://schemas.openxmlformats.org/officeDocument/2006/relationships/image" Target="../media/image4.sv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4.png"/><Relationship Id="rId18" Type="http://schemas.openxmlformats.org/officeDocument/2006/relationships/image" Target="../media/image18.svg"/><Relationship Id="rId26" Type="http://schemas.openxmlformats.org/officeDocument/2006/relationships/image" Target="../media/image19.png"/><Relationship Id="rId3" Type="http://schemas.openxmlformats.org/officeDocument/2006/relationships/image" Target="../media/image1.png"/><Relationship Id="rId21" Type="http://schemas.openxmlformats.org/officeDocument/2006/relationships/image" Target="../media/image17.png"/><Relationship Id="rId7" Type="http://schemas.openxmlformats.org/officeDocument/2006/relationships/image" Target="../media/image3.png"/><Relationship Id="rId12" Type="http://schemas.openxmlformats.org/officeDocument/2006/relationships/image" Target="../media/image12.svg"/><Relationship Id="rId17" Type="http://schemas.openxmlformats.org/officeDocument/2006/relationships/image" Target="../media/image9.png"/><Relationship Id="rId25" Type="http://schemas.openxmlformats.org/officeDocument/2006/relationships/image" Target="../media/image34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svg"/><Relationship Id="rId20" Type="http://schemas.openxmlformats.org/officeDocument/2006/relationships/image" Target="../media/image2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6.png"/><Relationship Id="rId24" Type="http://schemas.openxmlformats.org/officeDocument/2006/relationships/image" Target="../media/image18.png"/><Relationship Id="rId5" Type="http://schemas.openxmlformats.org/officeDocument/2006/relationships/image" Target="../media/image2.png"/><Relationship Id="rId15" Type="http://schemas.openxmlformats.org/officeDocument/2006/relationships/image" Target="../media/image8.png"/><Relationship Id="rId23" Type="http://schemas.openxmlformats.org/officeDocument/2006/relationships/image" Target="../media/image24.svg"/><Relationship Id="rId10" Type="http://schemas.openxmlformats.org/officeDocument/2006/relationships/image" Target="../media/image10.svg"/><Relationship Id="rId19" Type="http://schemas.openxmlformats.org/officeDocument/2006/relationships/image" Target="../media/image11.png"/><Relationship Id="rId4" Type="http://schemas.openxmlformats.org/officeDocument/2006/relationships/image" Target="../media/image2.svg"/><Relationship Id="rId9" Type="http://schemas.openxmlformats.org/officeDocument/2006/relationships/image" Target="../media/image5.png"/><Relationship Id="rId14" Type="http://schemas.openxmlformats.org/officeDocument/2006/relationships/image" Target="../media/image8.svg"/><Relationship Id="rId22" Type="http://schemas.openxmlformats.org/officeDocument/2006/relationships/image" Target="../media/image12.png"/><Relationship Id="rId27" Type="http://schemas.openxmlformats.org/officeDocument/2006/relationships/image" Target="../media/image3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FC4B690-6F0C-4113-A990-A182F9FA1C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Scenarios </a:t>
            </a:r>
            <a:r>
              <a:rPr lang="de-AT" dirty="0" err="1"/>
              <a:t>for</a:t>
            </a:r>
            <a:r>
              <a:rPr lang="de-AT" dirty="0"/>
              <a:t> Dominator 1.x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85C97283-B0E9-4892-8925-D73A4C7FBD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488E4D88-D152-42B3-8220-E96E28F581C9}"/>
              </a:ext>
            </a:extLst>
          </p:cNvPr>
          <p:cNvSpPr/>
          <p:nvPr/>
        </p:nvSpPr>
        <p:spPr>
          <a:xfrm>
            <a:off x="0" y="6654055"/>
            <a:ext cx="1270000" cy="15388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endParaRPr lang="de-AT" sz="100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35C96409-B1D8-4946-9D48-F002F80C01F6}"/>
              </a:ext>
            </a:extLst>
          </p:cNvPr>
          <p:cNvSpPr/>
          <p:nvPr/>
        </p:nvSpPr>
        <p:spPr>
          <a:xfrm>
            <a:off x="0" y="6654056"/>
            <a:ext cx="1270000" cy="15388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de-AT" sz="1000">
                <a:solidFill>
                  <a:srgbClr val="000000"/>
                </a:solidFill>
              </a:rPr>
              <a:t>Frei verwendbar</a:t>
            </a:r>
          </a:p>
        </p:txBody>
      </p:sp>
    </p:spTree>
    <p:extLst>
      <p:ext uri="{BB962C8B-B14F-4D97-AF65-F5344CB8AC3E}">
        <p14:creationId xmlns:p14="http://schemas.microsoft.com/office/powerpoint/2010/main" val="123612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9F5E31D-5CEA-4F1E-ABFA-CAF44DACA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AT" dirty="0"/>
              <a:t>Capture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Flag</a:t>
            </a:r>
            <a:r>
              <a:rPr lang="de-AT" dirty="0"/>
              <a:t>/Dominator/Domination</a:t>
            </a:r>
          </a:p>
        </p:txBody>
      </p:sp>
      <p:pic>
        <p:nvPicPr>
          <p:cNvPr id="5" name="Grafik 4" descr="Prozessor">
            <a:extLst>
              <a:ext uri="{FF2B5EF4-FFF2-40B4-BE49-F238E27FC236}">
                <a16:creationId xmlns:a16="http://schemas.microsoft.com/office/drawing/2014/main" xmlns="" id="{2F3544DF-6CDC-4B18-B60D-BC190B53F8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54650" y="3997036"/>
            <a:ext cx="914400" cy="914400"/>
          </a:xfrm>
          <a:prstGeom prst="rect">
            <a:avLst/>
          </a:prstGeom>
        </p:spPr>
      </p:pic>
      <p:pic>
        <p:nvPicPr>
          <p:cNvPr id="7" name="Grafik 6" descr="Uhr">
            <a:extLst>
              <a:ext uri="{FF2B5EF4-FFF2-40B4-BE49-F238E27FC236}">
                <a16:creationId xmlns:a16="http://schemas.microsoft.com/office/drawing/2014/main" xmlns="" id="{EC42C905-71DC-48AD-82D3-79218534DD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151995" y="3768436"/>
            <a:ext cx="457200" cy="457200"/>
          </a:xfrm>
          <a:prstGeom prst="rect">
            <a:avLst/>
          </a:prstGeom>
        </p:spPr>
      </p:pic>
      <p:pic>
        <p:nvPicPr>
          <p:cNvPr id="9" name="Grafik 8" descr="Gruppe von Männern">
            <a:extLst>
              <a:ext uri="{FF2B5EF4-FFF2-40B4-BE49-F238E27FC236}">
                <a16:creationId xmlns:a16="http://schemas.microsoft.com/office/drawing/2014/main" xmlns="" id="{B8F89B6E-65C3-4672-A457-FDB25AF77C6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020618" y="2824018"/>
            <a:ext cx="914400" cy="914400"/>
          </a:xfrm>
          <a:prstGeom prst="rect">
            <a:avLst/>
          </a:prstGeom>
        </p:spPr>
      </p:pic>
      <p:pic>
        <p:nvPicPr>
          <p:cNvPr id="10" name="Grafik 9" descr="Gruppe von Männern">
            <a:extLst>
              <a:ext uri="{FF2B5EF4-FFF2-40B4-BE49-F238E27FC236}">
                <a16:creationId xmlns:a16="http://schemas.microsoft.com/office/drawing/2014/main" xmlns="" id="{BC2F288A-6A43-4591-9B3C-420C8F36E50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020618" y="3648364"/>
            <a:ext cx="914400" cy="914400"/>
          </a:xfrm>
          <a:prstGeom prst="rect">
            <a:avLst/>
          </a:prstGeom>
        </p:spPr>
      </p:pic>
      <p:pic>
        <p:nvPicPr>
          <p:cNvPr id="11" name="Grafik 10" descr="Gruppe von Männern">
            <a:extLst>
              <a:ext uri="{FF2B5EF4-FFF2-40B4-BE49-F238E27FC236}">
                <a16:creationId xmlns:a16="http://schemas.microsoft.com/office/drawing/2014/main" xmlns="" id="{E1E42329-11AF-4973-8CA0-8F19315D17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935018" y="3191164"/>
            <a:ext cx="914400" cy="914400"/>
          </a:xfrm>
          <a:prstGeom prst="rect">
            <a:avLst/>
          </a:prstGeom>
        </p:spPr>
      </p:pic>
      <p:pic>
        <p:nvPicPr>
          <p:cNvPr id="13" name="Grafik 12" descr="Gruppe von Männern">
            <a:extLst>
              <a:ext uri="{FF2B5EF4-FFF2-40B4-BE49-F238E27FC236}">
                <a16:creationId xmlns:a16="http://schemas.microsoft.com/office/drawing/2014/main" xmlns="" id="{77CF07BC-7CDA-486C-95D9-2BCF696CAA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0072254" y="2514600"/>
            <a:ext cx="914400" cy="914400"/>
          </a:xfrm>
          <a:prstGeom prst="rect">
            <a:avLst/>
          </a:prstGeom>
        </p:spPr>
      </p:pic>
      <p:pic>
        <p:nvPicPr>
          <p:cNvPr id="14" name="Grafik 13" descr="Gruppe von Männern">
            <a:extLst>
              <a:ext uri="{FF2B5EF4-FFF2-40B4-BE49-F238E27FC236}">
                <a16:creationId xmlns:a16="http://schemas.microsoft.com/office/drawing/2014/main" xmlns="" id="{A6A86F17-85F6-4A7A-827C-2B7587F7727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0072254" y="3338512"/>
            <a:ext cx="914400" cy="914400"/>
          </a:xfrm>
          <a:prstGeom prst="rect">
            <a:avLst/>
          </a:prstGeom>
        </p:spPr>
      </p:pic>
      <p:pic>
        <p:nvPicPr>
          <p:cNvPr id="15" name="Grafik 14" descr="Gruppe von Männern">
            <a:extLst>
              <a:ext uri="{FF2B5EF4-FFF2-40B4-BE49-F238E27FC236}">
                <a16:creationId xmlns:a16="http://schemas.microsoft.com/office/drawing/2014/main" xmlns="" id="{524A3EF1-71E2-4CC5-9F12-A301E4FB58B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157854" y="3022600"/>
            <a:ext cx="914400" cy="914400"/>
          </a:xfrm>
          <a:prstGeom prst="rect">
            <a:avLst/>
          </a:prstGeom>
        </p:spPr>
      </p:pic>
      <p:pic>
        <p:nvPicPr>
          <p:cNvPr id="17" name="Grafik 16" descr="Armbanduhr">
            <a:extLst>
              <a:ext uri="{FF2B5EF4-FFF2-40B4-BE49-F238E27FC236}">
                <a16:creationId xmlns:a16="http://schemas.microsoft.com/office/drawing/2014/main" xmlns="" id="{7262290C-3830-4765-808C-D4E1069628E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700483" y="3644900"/>
            <a:ext cx="187035" cy="187035"/>
          </a:xfrm>
          <a:prstGeom prst="rect">
            <a:avLst/>
          </a:prstGeom>
        </p:spPr>
      </p:pic>
      <p:pic>
        <p:nvPicPr>
          <p:cNvPr id="18" name="Grafik 17" descr="Armbanduhr">
            <a:extLst>
              <a:ext uri="{FF2B5EF4-FFF2-40B4-BE49-F238E27FC236}">
                <a16:creationId xmlns:a16="http://schemas.microsoft.com/office/drawing/2014/main" xmlns="" id="{5F2A58E2-0BA0-43BB-A626-7E272B161CE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774538" y="4053611"/>
            <a:ext cx="187035" cy="187035"/>
          </a:xfrm>
          <a:prstGeom prst="rect">
            <a:avLst/>
          </a:prstGeom>
        </p:spPr>
      </p:pic>
      <p:pic>
        <p:nvPicPr>
          <p:cNvPr id="19" name="Grafik 18" descr="Armbanduhr">
            <a:extLst>
              <a:ext uri="{FF2B5EF4-FFF2-40B4-BE49-F238E27FC236}">
                <a16:creationId xmlns:a16="http://schemas.microsoft.com/office/drawing/2014/main" xmlns="" id="{5E9FD4B2-C0A6-4990-B2F6-4DD1503692C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806286" y="3241965"/>
            <a:ext cx="187035" cy="187035"/>
          </a:xfrm>
          <a:prstGeom prst="rect">
            <a:avLst/>
          </a:prstGeom>
        </p:spPr>
      </p:pic>
      <p:pic>
        <p:nvPicPr>
          <p:cNvPr id="20" name="Grafik 19" descr="Armbanduhr">
            <a:extLst>
              <a:ext uri="{FF2B5EF4-FFF2-40B4-BE49-F238E27FC236}">
                <a16:creationId xmlns:a16="http://schemas.microsoft.com/office/drawing/2014/main" xmlns="" id="{80A6E365-6E1C-46E2-AB24-3EB500BF748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9064336" y="3449783"/>
            <a:ext cx="187035" cy="187035"/>
          </a:xfrm>
          <a:prstGeom prst="rect">
            <a:avLst/>
          </a:prstGeom>
        </p:spPr>
      </p:pic>
      <p:pic>
        <p:nvPicPr>
          <p:cNvPr id="21" name="Grafik 20" descr="Armbanduhr">
            <a:extLst>
              <a:ext uri="{FF2B5EF4-FFF2-40B4-BE49-F238E27FC236}">
                <a16:creationId xmlns:a16="http://schemas.microsoft.com/office/drawing/2014/main" xmlns="" id="{5CED9533-1C3E-448A-9A2E-89C582D58F2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9975273" y="3749965"/>
            <a:ext cx="187035" cy="187035"/>
          </a:xfrm>
          <a:prstGeom prst="rect">
            <a:avLst/>
          </a:prstGeom>
        </p:spPr>
      </p:pic>
      <p:pic>
        <p:nvPicPr>
          <p:cNvPr id="22" name="Grafik 21" descr="Armbanduhr">
            <a:extLst>
              <a:ext uri="{FF2B5EF4-FFF2-40B4-BE49-F238E27FC236}">
                <a16:creationId xmlns:a16="http://schemas.microsoft.com/office/drawing/2014/main" xmlns="" id="{B97F9F22-280A-4535-BAA5-068911C05E8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0023764" y="2916959"/>
            <a:ext cx="187035" cy="187035"/>
          </a:xfrm>
          <a:prstGeom prst="rect">
            <a:avLst/>
          </a:prstGeom>
        </p:spPr>
      </p:pic>
      <p:pic>
        <p:nvPicPr>
          <p:cNvPr id="23" name="Grafik 22" descr="Prozessor">
            <a:extLst>
              <a:ext uri="{FF2B5EF4-FFF2-40B4-BE49-F238E27FC236}">
                <a16:creationId xmlns:a16="http://schemas.microsoft.com/office/drawing/2014/main" xmlns="" id="{96B981F0-4D26-413A-A49F-9803CE49C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71373" y="2565400"/>
            <a:ext cx="914400" cy="914400"/>
          </a:xfrm>
          <a:prstGeom prst="rect">
            <a:avLst/>
          </a:prstGeom>
        </p:spPr>
      </p:pic>
      <p:pic>
        <p:nvPicPr>
          <p:cNvPr id="24" name="Grafik 23" descr="Uhr">
            <a:extLst>
              <a:ext uri="{FF2B5EF4-FFF2-40B4-BE49-F238E27FC236}">
                <a16:creationId xmlns:a16="http://schemas.microsoft.com/office/drawing/2014/main" xmlns="" id="{2F9DDB58-EB33-40C6-A199-1CF82FA4E0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868718" y="2336800"/>
            <a:ext cx="457200" cy="457200"/>
          </a:xfrm>
          <a:prstGeom prst="rect">
            <a:avLst/>
          </a:prstGeom>
        </p:spPr>
      </p:pic>
      <p:pic>
        <p:nvPicPr>
          <p:cNvPr id="25" name="Grafik 24" descr="Prozessor">
            <a:extLst>
              <a:ext uri="{FF2B5EF4-FFF2-40B4-BE49-F238E27FC236}">
                <a16:creationId xmlns:a16="http://schemas.microsoft.com/office/drawing/2014/main" xmlns="" id="{ED853589-646E-464D-BF6E-89DE22561D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17724" y="2570018"/>
            <a:ext cx="914400" cy="914400"/>
          </a:xfrm>
          <a:prstGeom prst="rect">
            <a:avLst/>
          </a:prstGeom>
        </p:spPr>
      </p:pic>
      <p:pic>
        <p:nvPicPr>
          <p:cNvPr id="26" name="Grafik 25" descr="Uhr">
            <a:extLst>
              <a:ext uri="{FF2B5EF4-FFF2-40B4-BE49-F238E27FC236}">
                <a16:creationId xmlns:a16="http://schemas.microsoft.com/office/drawing/2014/main" xmlns="" id="{2A944E7F-CBE1-49BF-B90C-05A6A2372A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415069" y="2341418"/>
            <a:ext cx="457200" cy="457200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xmlns="" id="{4A8032AA-9D65-40E2-B4EE-0BE775AAF95F}"/>
              </a:ext>
            </a:extLst>
          </p:cNvPr>
          <p:cNvSpPr txBox="1"/>
          <p:nvPr/>
        </p:nvSpPr>
        <p:spPr>
          <a:xfrm>
            <a:off x="517236" y="5006109"/>
            <a:ext cx="1137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err="1"/>
              <a:t>It</a:t>
            </a:r>
            <a:r>
              <a:rPr lang="de-AT" sz="1600" dirty="0"/>
              <a:t> </a:t>
            </a:r>
            <a:r>
              <a:rPr lang="de-AT" sz="1600" dirty="0" err="1"/>
              <a:t>can</a:t>
            </a:r>
            <a:r>
              <a:rPr lang="de-AT" sz="1600" dirty="0"/>
              <a:t> </a:t>
            </a:r>
            <a:r>
              <a:rPr lang="de-AT" sz="1600" dirty="0" err="1"/>
              <a:t>be</a:t>
            </a:r>
            <a:r>
              <a:rPr lang="de-AT" sz="1600" dirty="0"/>
              <a:t> multiple Dominators1.x in </a:t>
            </a:r>
            <a:r>
              <a:rPr lang="de-AT" sz="1600" dirty="0" err="1"/>
              <a:t>the</a:t>
            </a:r>
            <a:r>
              <a:rPr lang="de-AT" sz="1600" dirty="0"/>
              <a:t> game, </a:t>
            </a:r>
            <a:r>
              <a:rPr lang="de-AT" sz="1600" dirty="0" err="1"/>
              <a:t>set</a:t>
            </a:r>
            <a:r>
              <a:rPr lang="de-AT" sz="1600" dirty="0"/>
              <a:t> </a:t>
            </a:r>
            <a:r>
              <a:rPr lang="de-AT" sz="1600" dirty="0" err="1"/>
              <a:t>up</a:t>
            </a:r>
            <a:r>
              <a:rPr lang="de-AT" sz="1600" dirty="0"/>
              <a:t> </a:t>
            </a:r>
            <a:r>
              <a:rPr lang="de-AT" sz="1600" dirty="0" err="1"/>
              <a:t>to</a:t>
            </a:r>
            <a:r>
              <a:rPr lang="de-AT" sz="1600" dirty="0"/>
              <a:t> end </a:t>
            </a:r>
            <a:r>
              <a:rPr lang="de-AT" sz="1600" dirty="0" err="1"/>
              <a:t>the</a:t>
            </a:r>
            <a:r>
              <a:rPr lang="de-AT" sz="1600" dirty="0"/>
              <a:t> Game at </a:t>
            </a:r>
            <a:r>
              <a:rPr lang="de-AT" sz="1600" dirty="0" err="1"/>
              <a:t>exact</a:t>
            </a:r>
            <a:r>
              <a:rPr lang="de-AT" sz="1600" dirty="0"/>
              <a:t> time (e.g.16:00).</a:t>
            </a:r>
          </a:p>
          <a:p>
            <a:r>
              <a:rPr lang="de-AT" sz="1600" dirty="0"/>
              <a:t> The Dominator will end </a:t>
            </a:r>
            <a:r>
              <a:rPr lang="de-AT" sz="1600" dirty="0" err="1"/>
              <a:t>the</a:t>
            </a:r>
            <a:r>
              <a:rPr lang="de-AT" sz="1600" dirty="0"/>
              <a:t> game, </a:t>
            </a:r>
            <a:r>
              <a:rPr lang="de-AT" sz="1600" dirty="0" err="1"/>
              <a:t>stop</a:t>
            </a:r>
            <a:r>
              <a:rPr lang="de-AT" sz="1600" dirty="0"/>
              <a:t> </a:t>
            </a:r>
            <a:r>
              <a:rPr lang="de-AT" sz="1600" dirty="0" err="1"/>
              <a:t>counting</a:t>
            </a:r>
            <a:r>
              <a:rPr lang="de-AT" sz="1600" dirty="0"/>
              <a:t> </a:t>
            </a:r>
            <a:r>
              <a:rPr lang="de-AT" sz="1600" dirty="0" err="1"/>
              <a:t>the</a:t>
            </a:r>
            <a:r>
              <a:rPr lang="de-AT" sz="1600" dirty="0"/>
              <a:t> score &amp; block </a:t>
            </a:r>
            <a:r>
              <a:rPr lang="de-AT" sz="1600" dirty="0" err="1"/>
              <a:t>itself</a:t>
            </a:r>
            <a:r>
              <a:rPr lang="de-AT" sz="1600" dirty="0"/>
              <a:t> at </a:t>
            </a:r>
            <a:r>
              <a:rPr lang="de-AT" sz="1600" dirty="0" err="1"/>
              <a:t>predefined</a:t>
            </a:r>
            <a:r>
              <a:rPr lang="de-AT" sz="1600" dirty="0"/>
              <a:t> time (e.g. 16:00). Players </a:t>
            </a:r>
            <a:r>
              <a:rPr lang="de-AT" sz="1600" dirty="0" err="1"/>
              <a:t>can</a:t>
            </a:r>
            <a:r>
              <a:rPr lang="de-AT" sz="1600" dirty="0"/>
              <a:t> check </a:t>
            </a:r>
            <a:r>
              <a:rPr lang="de-AT" sz="1600" dirty="0" err="1"/>
              <a:t>their</a:t>
            </a:r>
            <a:r>
              <a:rPr lang="de-AT" sz="1600" dirty="0"/>
              <a:t> time </a:t>
            </a:r>
            <a:r>
              <a:rPr lang="de-AT" sz="1600" dirty="0" err="1"/>
              <a:t>of</a:t>
            </a:r>
            <a:r>
              <a:rPr lang="de-AT" sz="1600" dirty="0"/>
              <a:t> Gameplay </a:t>
            </a:r>
            <a:r>
              <a:rPr lang="de-AT" sz="1600" dirty="0" err="1"/>
              <a:t>by</a:t>
            </a:r>
            <a:r>
              <a:rPr lang="de-AT" sz="1600" dirty="0"/>
              <a:t> </a:t>
            </a:r>
            <a:r>
              <a:rPr lang="de-AT" sz="1600" dirty="0" err="1"/>
              <a:t>themselves</a:t>
            </a:r>
            <a:r>
              <a:rPr lang="de-AT" sz="1600" dirty="0"/>
              <a:t> </a:t>
            </a:r>
            <a:r>
              <a:rPr lang="de-AT" sz="1600" dirty="0" err="1"/>
              <a:t>too</a:t>
            </a:r>
            <a:r>
              <a:rPr lang="de-AT" sz="1600" dirty="0"/>
              <a:t> on </a:t>
            </a:r>
            <a:r>
              <a:rPr lang="de-AT" sz="1600" dirty="0" err="1"/>
              <a:t>their</a:t>
            </a:r>
            <a:r>
              <a:rPr lang="de-AT" sz="1600" dirty="0"/>
              <a:t> </a:t>
            </a:r>
            <a:r>
              <a:rPr lang="de-AT" sz="1600" dirty="0" err="1"/>
              <a:t>watch</a:t>
            </a:r>
            <a:r>
              <a:rPr lang="de-AT" sz="1600" dirty="0"/>
              <a:t>.</a:t>
            </a:r>
          </a:p>
          <a:p>
            <a:r>
              <a:rPr lang="de-AT" sz="1600" dirty="0"/>
              <a:t>Till end </a:t>
            </a:r>
            <a:r>
              <a:rPr lang="de-AT" sz="1600" dirty="0" err="1"/>
              <a:t>of</a:t>
            </a:r>
            <a:r>
              <a:rPr lang="de-AT" sz="1600" dirty="0"/>
              <a:t> </a:t>
            </a:r>
            <a:r>
              <a:rPr lang="de-AT" sz="1600" dirty="0" err="1"/>
              <a:t>the</a:t>
            </a:r>
            <a:r>
              <a:rPr lang="de-AT" sz="1600" dirty="0"/>
              <a:t> Game </a:t>
            </a:r>
            <a:r>
              <a:rPr lang="de-AT" sz="1600" dirty="0" err="1"/>
              <a:t>the</a:t>
            </a:r>
            <a:r>
              <a:rPr lang="de-AT" sz="1600" dirty="0"/>
              <a:t> </a:t>
            </a:r>
            <a:r>
              <a:rPr lang="de-AT" sz="1600" dirty="0" err="1"/>
              <a:t>players</a:t>
            </a:r>
            <a:r>
              <a:rPr lang="de-AT" sz="1600" dirty="0"/>
              <a:t> </a:t>
            </a:r>
            <a:r>
              <a:rPr lang="de-AT" sz="1600" dirty="0" err="1"/>
              <a:t>must</a:t>
            </a:r>
            <a:r>
              <a:rPr lang="de-AT" sz="1600" dirty="0"/>
              <a:t> „hold </a:t>
            </a:r>
            <a:r>
              <a:rPr lang="de-AT" sz="1600" dirty="0" err="1"/>
              <a:t>the</a:t>
            </a:r>
            <a:r>
              <a:rPr lang="de-AT" sz="1600" dirty="0"/>
              <a:t> Dominator“ </a:t>
            </a:r>
            <a:r>
              <a:rPr lang="de-AT" sz="1600" dirty="0" err="1"/>
              <a:t>by</a:t>
            </a:r>
            <a:r>
              <a:rPr lang="de-AT" sz="1600" dirty="0"/>
              <a:t> </a:t>
            </a:r>
            <a:r>
              <a:rPr lang="de-AT" sz="1600" dirty="0" err="1"/>
              <a:t>pressing</a:t>
            </a:r>
            <a:r>
              <a:rPr lang="de-AT" sz="1600" dirty="0"/>
              <a:t> </a:t>
            </a:r>
            <a:r>
              <a:rPr lang="de-AT" sz="1600" dirty="0" err="1"/>
              <a:t>their</a:t>
            </a:r>
            <a:r>
              <a:rPr lang="de-AT" sz="1600" dirty="0"/>
              <a:t> </a:t>
            </a:r>
            <a:r>
              <a:rPr lang="de-AT" sz="1600" dirty="0" err="1"/>
              <a:t>team</a:t>
            </a:r>
            <a:r>
              <a:rPr lang="de-AT" sz="1600" dirty="0"/>
              <a:t> </a:t>
            </a:r>
            <a:r>
              <a:rPr lang="de-AT" sz="1600" dirty="0" err="1"/>
              <a:t>colour</a:t>
            </a:r>
            <a:r>
              <a:rPr lang="de-AT" sz="1600" dirty="0"/>
              <a:t> on </a:t>
            </a:r>
            <a:r>
              <a:rPr lang="de-AT" sz="1600" dirty="0" err="1"/>
              <a:t>device</a:t>
            </a:r>
            <a:r>
              <a:rPr lang="de-AT" sz="1600" dirty="0"/>
              <a:t> and </a:t>
            </a:r>
            <a:r>
              <a:rPr lang="de-AT" sz="1600" dirty="0" err="1"/>
              <a:t>protect</a:t>
            </a:r>
            <a:r>
              <a:rPr lang="de-AT" sz="1600" dirty="0"/>
              <a:t> </a:t>
            </a:r>
            <a:r>
              <a:rPr lang="de-AT" sz="1600" dirty="0" err="1"/>
              <a:t>it</a:t>
            </a:r>
            <a:r>
              <a:rPr lang="de-AT" sz="1600" dirty="0"/>
              <a:t> </a:t>
            </a:r>
            <a:r>
              <a:rPr lang="de-AT" sz="1600" dirty="0" err="1"/>
              <a:t>for</a:t>
            </a:r>
            <a:r>
              <a:rPr lang="de-AT" sz="1600" dirty="0"/>
              <a:t> </a:t>
            </a:r>
            <a:r>
              <a:rPr lang="de-AT" sz="1600" dirty="0" err="1"/>
              <a:t>predefined</a:t>
            </a:r>
            <a:r>
              <a:rPr lang="de-AT" sz="1600" dirty="0"/>
              <a:t> time </a:t>
            </a:r>
            <a:r>
              <a:rPr lang="de-AT" sz="1600" dirty="0" err="1"/>
              <a:t>periods</a:t>
            </a:r>
            <a:r>
              <a:rPr lang="de-AT" sz="1600" dirty="0"/>
              <a:t> (5,15,30,60 min). </a:t>
            </a:r>
            <a:r>
              <a:rPr lang="de-AT" sz="1600" dirty="0" err="1"/>
              <a:t>One</a:t>
            </a:r>
            <a:r>
              <a:rPr lang="de-AT" sz="1600" dirty="0"/>
              <a:t> </a:t>
            </a:r>
            <a:r>
              <a:rPr lang="de-AT" sz="1600" dirty="0" err="1"/>
              <a:t>Period</a:t>
            </a:r>
            <a:r>
              <a:rPr lang="de-AT" sz="1600" dirty="0"/>
              <a:t> = </a:t>
            </a:r>
            <a:r>
              <a:rPr lang="de-AT" sz="1600" dirty="0" err="1"/>
              <a:t>One</a:t>
            </a:r>
            <a:r>
              <a:rPr lang="de-AT" sz="1600" dirty="0"/>
              <a:t> game </a:t>
            </a:r>
            <a:r>
              <a:rPr lang="de-AT" sz="1600" dirty="0" err="1"/>
              <a:t>point</a:t>
            </a:r>
            <a:r>
              <a:rPr lang="de-AT" sz="1600" dirty="0"/>
              <a:t>. </a:t>
            </a:r>
            <a:r>
              <a:rPr lang="de-AT" sz="1600" dirty="0" err="1"/>
              <a:t>Pressed</a:t>
            </a:r>
            <a:r>
              <a:rPr lang="de-AT" sz="1600" dirty="0"/>
              <a:t> </a:t>
            </a:r>
            <a:r>
              <a:rPr lang="de-AT" sz="1600" dirty="0" err="1"/>
              <a:t>button</a:t>
            </a:r>
            <a:r>
              <a:rPr lang="de-AT" sz="1600" dirty="0"/>
              <a:t> </a:t>
            </a:r>
            <a:r>
              <a:rPr lang="de-AT" sz="1600" dirty="0" err="1"/>
              <a:t>of</a:t>
            </a:r>
            <a:r>
              <a:rPr lang="de-AT" sz="1600" dirty="0"/>
              <a:t> </a:t>
            </a:r>
            <a:r>
              <a:rPr lang="de-AT" sz="1600" dirty="0" err="1"/>
              <a:t>other</a:t>
            </a:r>
            <a:r>
              <a:rPr lang="de-AT" sz="1600" dirty="0"/>
              <a:t> </a:t>
            </a:r>
            <a:r>
              <a:rPr lang="de-AT" sz="1600" dirty="0" err="1"/>
              <a:t>team</a:t>
            </a:r>
            <a:r>
              <a:rPr lang="de-AT" sz="1600" dirty="0"/>
              <a:t> </a:t>
            </a:r>
            <a:r>
              <a:rPr lang="de-AT" sz="1600" dirty="0" err="1"/>
              <a:t>disrupts</a:t>
            </a:r>
            <a:r>
              <a:rPr lang="de-AT" sz="1600" dirty="0"/>
              <a:t> </a:t>
            </a:r>
            <a:r>
              <a:rPr lang="de-AT" sz="1600" dirty="0" err="1"/>
              <a:t>the</a:t>
            </a:r>
            <a:r>
              <a:rPr lang="de-AT" sz="1600" dirty="0"/>
              <a:t> </a:t>
            </a:r>
            <a:r>
              <a:rPr lang="de-AT" sz="1600" dirty="0" err="1"/>
              <a:t>already</a:t>
            </a:r>
            <a:r>
              <a:rPr lang="de-AT" sz="1600" dirty="0"/>
              <a:t> </a:t>
            </a:r>
            <a:r>
              <a:rPr lang="de-AT" sz="1600" dirty="0" err="1"/>
              <a:t>running</a:t>
            </a:r>
            <a:r>
              <a:rPr lang="de-AT" sz="1600" dirty="0"/>
              <a:t> </a:t>
            </a:r>
            <a:r>
              <a:rPr lang="de-AT" sz="1600" dirty="0" err="1"/>
              <a:t>dominating</a:t>
            </a:r>
            <a:r>
              <a:rPr lang="de-AT" sz="1600" dirty="0"/>
              <a:t> </a:t>
            </a:r>
            <a:r>
              <a:rPr lang="de-AT" sz="1600" dirty="0" err="1"/>
              <a:t>period</a:t>
            </a:r>
            <a:r>
              <a:rPr lang="de-AT" sz="1600" dirty="0"/>
              <a:t> and </a:t>
            </a:r>
            <a:r>
              <a:rPr lang="de-AT" sz="1600" dirty="0" err="1"/>
              <a:t>new</a:t>
            </a:r>
            <a:r>
              <a:rPr lang="de-AT" sz="1600" dirty="0"/>
              <a:t> </a:t>
            </a:r>
            <a:r>
              <a:rPr lang="de-AT" sz="1600" dirty="0" err="1"/>
              <a:t>period</a:t>
            </a:r>
            <a:r>
              <a:rPr lang="de-AT" sz="1600" dirty="0"/>
              <a:t> </a:t>
            </a:r>
            <a:r>
              <a:rPr lang="de-AT" sz="1600" dirty="0" err="1"/>
              <a:t>of</a:t>
            </a:r>
            <a:r>
              <a:rPr lang="de-AT" sz="1600" dirty="0"/>
              <a:t> </a:t>
            </a:r>
            <a:r>
              <a:rPr lang="de-AT" sz="1600" dirty="0" err="1"/>
              <a:t>new</a:t>
            </a:r>
            <a:r>
              <a:rPr lang="de-AT" sz="1600" dirty="0"/>
              <a:t> </a:t>
            </a:r>
            <a:r>
              <a:rPr lang="de-AT" sz="1600" dirty="0" err="1"/>
              <a:t>teams</a:t>
            </a:r>
            <a:r>
              <a:rPr lang="de-AT" sz="1600" dirty="0"/>
              <a:t> </a:t>
            </a:r>
            <a:r>
              <a:rPr lang="de-AT" sz="1600" dirty="0" err="1"/>
              <a:t>colour</a:t>
            </a:r>
            <a:r>
              <a:rPr lang="de-AT" sz="1600" dirty="0"/>
              <a:t> </a:t>
            </a:r>
            <a:r>
              <a:rPr lang="de-AT" sz="1600" dirty="0" err="1"/>
              <a:t>starts</a:t>
            </a:r>
            <a:r>
              <a:rPr lang="de-AT" sz="1600" dirty="0"/>
              <a:t>. </a:t>
            </a:r>
          </a:p>
          <a:p>
            <a:r>
              <a:rPr lang="de-AT" sz="1600" dirty="0"/>
              <a:t>All </a:t>
            </a:r>
            <a:r>
              <a:rPr lang="de-AT" sz="1600" dirty="0" err="1"/>
              <a:t>dominators</a:t>
            </a:r>
            <a:r>
              <a:rPr lang="de-AT" sz="1600" dirty="0"/>
              <a:t> will </a:t>
            </a:r>
            <a:r>
              <a:rPr lang="de-AT" sz="1600" dirty="0" err="1"/>
              <a:t>show</a:t>
            </a:r>
            <a:r>
              <a:rPr lang="de-AT" sz="1600" dirty="0"/>
              <a:t> final score </a:t>
            </a:r>
            <a:r>
              <a:rPr lang="de-AT" sz="1600" dirty="0" err="1"/>
              <a:t>of</a:t>
            </a:r>
            <a:r>
              <a:rPr lang="de-AT" sz="1600" dirty="0"/>
              <a:t> all </a:t>
            </a:r>
            <a:r>
              <a:rPr lang="de-AT" sz="1600" dirty="0" err="1"/>
              <a:t>teams</a:t>
            </a:r>
            <a:r>
              <a:rPr lang="de-AT" sz="1600" dirty="0"/>
              <a:t>, </a:t>
            </a:r>
            <a:r>
              <a:rPr lang="de-AT" sz="1600" dirty="0" err="1"/>
              <a:t>once</a:t>
            </a:r>
            <a:r>
              <a:rPr lang="de-AT" sz="1600" dirty="0"/>
              <a:t> </a:t>
            </a:r>
            <a:r>
              <a:rPr lang="de-AT" sz="1600" dirty="0" err="1"/>
              <a:t>the</a:t>
            </a:r>
            <a:r>
              <a:rPr lang="de-AT" sz="1600" dirty="0"/>
              <a:t> game </a:t>
            </a:r>
            <a:r>
              <a:rPr lang="de-AT" sz="1600" dirty="0" err="1"/>
              <a:t>is</a:t>
            </a:r>
            <a:r>
              <a:rPr lang="de-AT" sz="1600" dirty="0"/>
              <a:t> </a:t>
            </a:r>
            <a:r>
              <a:rPr lang="de-AT" sz="1600" dirty="0" err="1"/>
              <a:t>over</a:t>
            </a:r>
            <a:r>
              <a:rPr lang="de-AT" sz="1600" dirty="0"/>
              <a:t>. Higher score </a:t>
            </a:r>
            <a:r>
              <a:rPr lang="de-AT" sz="1600" dirty="0" err="1"/>
              <a:t>is</a:t>
            </a:r>
            <a:r>
              <a:rPr lang="de-AT" sz="1600" dirty="0"/>
              <a:t> </a:t>
            </a:r>
            <a:r>
              <a:rPr lang="de-AT" sz="1600" dirty="0" err="1"/>
              <a:t>the</a:t>
            </a:r>
            <a:r>
              <a:rPr lang="de-AT" sz="1600" dirty="0"/>
              <a:t>  all </a:t>
            </a:r>
            <a:r>
              <a:rPr lang="de-AT" sz="1600" dirty="0" err="1"/>
              <a:t>around</a:t>
            </a:r>
            <a:r>
              <a:rPr lang="de-AT" sz="1600" dirty="0"/>
              <a:t> </a:t>
            </a:r>
            <a:r>
              <a:rPr lang="de-AT" sz="1600" dirty="0" err="1"/>
              <a:t>victory</a:t>
            </a:r>
            <a:r>
              <a:rPr lang="de-AT" sz="1600" dirty="0"/>
              <a:t>  </a:t>
            </a:r>
            <a:r>
              <a:rPr lang="de-AT" sz="1600" dirty="0" err="1"/>
              <a:t>condition</a:t>
            </a:r>
            <a:r>
              <a:rPr lang="de-AT" sz="1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294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Prozessor">
            <a:extLst>
              <a:ext uri="{FF2B5EF4-FFF2-40B4-BE49-F238E27FC236}">
                <a16:creationId xmlns:a16="http://schemas.microsoft.com/office/drawing/2014/main" xmlns="" id="{092E170E-8CC3-41A5-A024-06A4AC8FEE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753886" y="1008333"/>
            <a:ext cx="914400" cy="914400"/>
          </a:xfrm>
          <a:prstGeom prst="rect">
            <a:avLst/>
          </a:prstGeom>
        </p:spPr>
      </p:pic>
      <p:pic>
        <p:nvPicPr>
          <p:cNvPr id="5" name="Grafik 4" descr="Uhr">
            <a:extLst>
              <a:ext uri="{FF2B5EF4-FFF2-40B4-BE49-F238E27FC236}">
                <a16:creationId xmlns:a16="http://schemas.microsoft.com/office/drawing/2014/main" xmlns="" id="{87387E60-BA54-4695-B1B7-1D5915B3C3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51231" y="779733"/>
            <a:ext cx="457200" cy="4572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63B41769-BE95-4907-9FDB-D48C0CC9E6A7}"/>
              </a:ext>
            </a:extLst>
          </p:cNvPr>
          <p:cNvSpPr txBox="1"/>
          <p:nvPr/>
        </p:nvSpPr>
        <p:spPr>
          <a:xfrm>
            <a:off x="889136" y="222322"/>
            <a:ext cx="291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1. Game </a:t>
            </a:r>
            <a:r>
              <a:rPr lang="de-AT" b="1" dirty="0"/>
              <a:t>„End Time“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set</a:t>
            </a:r>
            <a:r>
              <a:rPr lang="de-AT" dirty="0"/>
              <a:t> on </a:t>
            </a:r>
            <a:r>
              <a:rPr lang="de-AT" dirty="0" err="1"/>
              <a:t>the</a:t>
            </a:r>
            <a:r>
              <a:rPr lang="de-AT" dirty="0"/>
              <a:t> Dominator/s, max.24H in </a:t>
            </a:r>
            <a:r>
              <a:rPr lang="de-AT" dirty="0" err="1"/>
              <a:t>advance</a:t>
            </a:r>
            <a:r>
              <a:rPr lang="de-AT" dirty="0"/>
              <a:t>.</a:t>
            </a:r>
          </a:p>
        </p:txBody>
      </p:sp>
      <p:pic>
        <p:nvPicPr>
          <p:cNvPr id="8" name="Grafik 7" descr="Gruppe von Männern">
            <a:extLst>
              <a:ext uri="{FF2B5EF4-FFF2-40B4-BE49-F238E27FC236}">
                <a16:creationId xmlns:a16="http://schemas.microsoft.com/office/drawing/2014/main" xmlns="" id="{C0B703A8-5989-4F14-819D-98BE451418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026641" y="1038211"/>
            <a:ext cx="914400" cy="914400"/>
          </a:xfrm>
          <a:prstGeom prst="rect">
            <a:avLst/>
          </a:prstGeom>
        </p:spPr>
      </p:pic>
      <p:pic>
        <p:nvPicPr>
          <p:cNvPr id="9" name="Grafik 8" descr="Gruppe von Männern">
            <a:extLst>
              <a:ext uri="{FF2B5EF4-FFF2-40B4-BE49-F238E27FC236}">
                <a16:creationId xmlns:a16="http://schemas.microsoft.com/office/drawing/2014/main" xmlns="" id="{1D8E60F4-2615-4104-8C75-632E6D8529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026641" y="1862557"/>
            <a:ext cx="914400" cy="914400"/>
          </a:xfrm>
          <a:prstGeom prst="rect">
            <a:avLst/>
          </a:prstGeom>
        </p:spPr>
      </p:pic>
      <p:pic>
        <p:nvPicPr>
          <p:cNvPr id="10" name="Grafik 9" descr="Gruppe von Männern">
            <a:extLst>
              <a:ext uri="{FF2B5EF4-FFF2-40B4-BE49-F238E27FC236}">
                <a16:creationId xmlns:a16="http://schemas.microsoft.com/office/drawing/2014/main" xmlns="" id="{C5552B17-B7C5-4084-BAA1-2FF44BB4C8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41041" y="1405357"/>
            <a:ext cx="914400" cy="914400"/>
          </a:xfrm>
          <a:prstGeom prst="rect">
            <a:avLst/>
          </a:prstGeom>
        </p:spPr>
      </p:pic>
      <p:pic>
        <p:nvPicPr>
          <p:cNvPr id="11" name="Grafik 10" descr="Armbanduhr">
            <a:extLst>
              <a:ext uri="{FF2B5EF4-FFF2-40B4-BE49-F238E27FC236}">
                <a16:creationId xmlns:a16="http://schemas.microsoft.com/office/drawing/2014/main" xmlns="" id="{EB065762-08EB-4C6F-A4C6-82E46E536A2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706506" y="1859093"/>
            <a:ext cx="187035" cy="187035"/>
          </a:xfrm>
          <a:prstGeom prst="rect">
            <a:avLst/>
          </a:prstGeom>
        </p:spPr>
      </p:pic>
      <p:pic>
        <p:nvPicPr>
          <p:cNvPr id="12" name="Grafik 11" descr="Armbanduhr">
            <a:extLst>
              <a:ext uri="{FF2B5EF4-FFF2-40B4-BE49-F238E27FC236}">
                <a16:creationId xmlns:a16="http://schemas.microsoft.com/office/drawing/2014/main" xmlns="" id="{CF15AB55-EAD1-4E48-93DC-CCDF2625014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80561" y="2267804"/>
            <a:ext cx="187035" cy="187035"/>
          </a:xfrm>
          <a:prstGeom prst="rect">
            <a:avLst/>
          </a:prstGeom>
        </p:spPr>
      </p:pic>
      <p:pic>
        <p:nvPicPr>
          <p:cNvPr id="13" name="Grafik 12" descr="Armbanduhr">
            <a:extLst>
              <a:ext uri="{FF2B5EF4-FFF2-40B4-BE49-F238E27FC236}">
                <a16:creationId xmlns:a16="http://schemas.microsoft.com/office/drawing/2014/main" xmlns="" id="{5BFC4074-7F3B-48D8-A0E8-92BB6B7DF81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812309" y="1456158"/>
            <a:ext cx="187035" cy="187035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xmlns="" id="{5C7FFBDD-E1EB-4690-BB70-E5BE62D8991D}"/>
              </a:ext>
            </a:extLst>
          </p:cNvPr>
          <p:cNvSpPr txBox="1"/>
          <p:nvPr/>
        </p:nvSpPr>
        <p:spPr>
          <a:xfrm>
            <a:off x="744820" y="2007249"/>
            <a:ext cx="291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2. Players </a:t>
            </a:r>
            <a:r>
              <a:rPr lang="de-AT" dirty="0" err="1"/>
              <a:t>know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b="1" dirty="0" err="1"/>
              <a:t>location</a:t>
            </a:r>
            <a:r>
              <a:rPr lang="de-AT" b="1" dirty="0"/>
              <a:t>/s </a:t>
            </a:r>
            <a:r>
              <a:rPr lang="de-AT" dirty="0" err="1"/>
              <a:t>of</a:t>
            </a:r>
            <a:r>
              <a:rPr lang="de-AT" dirty="0"/>
              <a:t> Dominator/s and „</a:t>
            </a:r>
            <a:r>
              <a:rPr lang="de-AT" b="1" dirty="0"/>
              <a:t>End Time“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game.</a:t>
            </a:r>
          </a:p>
        </p:txBody>
      </p:sp>
      <p:pic>
        <p:nvPicPr>
          <p:cNvPr id="16" name="Grafik 15" descr="Schatzkarte">
            <a:extLst>
              <a:ext uri="{FF2B5EF4-FFF2-40B4-BE49-F238E27FC236}">
                <a16:creationId xmlns:a16="http://schemas.microsoft.com/office/drawing/2014/main" xmlns="" id="{C2E8EE40-2CCC-4F59-91E6-9C92EC6D456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4896179" y="2267804"/>
            <a:ext cx="271317" cy="271317"/>
          </a:xfrm>
          <a:prstGeom prst="rect">
            <a:avLst/>
          </a:prstGeom>
        </p:spPr>
      </p:pic>
      <p:pic>
        <p:nvPicPr>
          <p:cNvPr id="17" name="Grafik 16" descr="Schatzkarte">
            <a:extLst>
              <a:ext uri="{FF2B5EF4-FFF2-40B4-BE49-F238E27FC236}">
                <a16:creationId xmlns:a16="http://schemas.microsoft.com/office/drawing/2014/main" xmlns="" id="{D5A95A4B-F1E7-44D0-AE73-4D1CC65E746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4890982" y="1458998"/>
            <a:ext cx="271317" cy="271317"/>
          </a:xfrm>
          <a:prstGeom prst="rect">
            <a:avLst/>
          </a:prstGeom>
        </p:spPr>
      </p:pic>
      <p:pic>
        <p:nvPicPr>
          <p:cNvPr id="18" name="Grafik 17" descr="Schatzkarte">
            <a:extLst>
              <a:ext uri="{FF2B5EF4-FFF2-40B4-BE49-F238E27FC236}">
                <a16:creationId xmlns:a16="http://schemas.microsoft.com/office/drawing/2014/main" xmlns="" id="{2DC49359-F3DC-476A-84A9-1671965EEE1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795566" y="1819840"/>
            <a:ext cx="271317" cy="271317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32D069AA-8C75-4C77-964A-8A5FD99CFBE5}"/>
              </a:ext>
            </a:extLst>
          </p:cNvPr>
          <p:cNvSpPr txBox="1"/>
          <p:nvPr/>
        </p:nvSpPr>
        <p:spPr>
          <a:xfrm>
            <a:off x="751740" y="4798327"/>
            <a:ext cx="291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3. Players </a:t>
            </a:r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organized</a:t>
            </a:r>
            <a:r>
              <a:rPr lang="de-AT" dirty="0"/>
              <a:t> at least in </a:t>
            </a:r>
            <a:r>
              <a:rPr lang="de-AT" dirty="0" err="1"/>
              <a:t>two</a:t>
            </a:r>
            <a:r>
              <a:rPr lang="de-AT" dirty="0"/>
              <a:t> and </a:t>
            </a:r>
            <a:r>
              <a:rPr lang="de-AT" dirty="0" err="1"/>
              <a:t>up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4 </a:t>
            </a:r>
            <a:r>
              <a:rPr lang="de-AT" dirty="0" err="1"/>
              <a:t>teams</a:t>
            </a:r>
            <a:r>
              <a:rPr lang="de-AT" dirty="0"/>
              <a:t>.</a:t>
            </a:r>
          </a:p>
        </p:txBody>
      </p:sp>
      <p:pic>
        <p:nvPicPr>
          <p:cNvPr id="20" name="Grafik 19" descr="Gruppe von Männern">
            <a:extLst>
              <a:ext uri="{FF2B5EF4-FFF2-40B4-BE49-F238E27FC236}">
                <a16:creationId xmlns:a16="http://schemas.microsoft.com/office/drawing/2014/main" xmlns="" id="{DE907639-7529-4080-9C46-F0D300114D4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15428" y="5604517"/>
            <a:ext cx="914400" cy="914400"/>
          </a:xfrm>
          <a:prstGeom prst="rect">
            <a:avLst/>
          </a:prstGeom>
        </p:spPr>
      </p:pic>
      <p:pic>
        <p:nvPicPr>
          <p:cNvPr id="21" name="Grafik 20" descr="Armbanduhr">
            <a:extLst>
              <a:ext uri="{FF2B5EF4-FFF2-40B4-BE49-F238E27FC236}">
                <a16:creationId xmlns:a16="http://schemas.microsoft.com/office/drawing/2014/main" xmlns="" id="{40685934-D70B-4D1C-B1D4-D3A28F2F7EB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869348" y="6009764"/>
            <a:ext cx="187035" cy="187035"/>
          </a:xfrm>
          <a:prstGeom prst="rect">
            <a:avLst/>
          </a:prstGeom>
        </p:spPr>
      </p:pic>
      <p:pic>
        <p:nvPicPr>
          <p:cNvPr id="22" name="Grafik 21" descr="Schatzkarte">
            <a:extLst>
              <a:ext uri="{FF2B5EF4-FFF2-40B4-BE49-F238E27FC236}">
                <a16:creationId xmlns:a16="http://schemas.microsoft.com/office/drawing/2014/main" xmlns="" id="{020B907A-CC97-4782-B109-5DD8E5CFA0E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84966" y="6009764"/>
            <a:ext cx="271317" cy="271317"/>
          </a:xfrm>
          <a:prstGeom prst="rect">
            <a:avLst/>
          </a:prstGeom>
        </p:spPr>
      </p:pic>
      <p:pic>
        <p:nvPicPr>
          <p:cNvPr id="23" name="Grafik 22" descr="Gruppe von Männern">
            <a:extLst>
              <a:ext uri="{FF2B5EF4-FFF2-40B4-BE49-F238E27FC236}">
                <a16:creationId xmlns:a16="http://schemas.microsoft.com/office/drawing/2014/main" xmlns="" id="{B2F3D7B0-3DFF-482F-AB28-B18BAAC8E0D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2185693" y="5601582"/>
            <a:ext cx="914400" cy="914400"/>
          </a:xfrm>
          <a:prstGeom prst="rect">
            <a:avLst/>
          </a:prstGeom>
        </p:spPr>
      </p:pic>
      <p:pic>
        <p:nvPicPr>
          <p:cNvPr id="24" name="Grafik 23" descr="Armbanduhr">
            <a:extLst>
              <a:ext uri="{FF2B5EF4-FFF2-40B4-BE49-F238E27FC236}">
                <a16:creationId xmlns:a16="http://schemas.microsoft.com/office/drawing/2014/main" xmlns="" id="{A3D50E73-A825-41A6-9502-09C3E816F50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088712" y="6013035"/>
            <a:ext cx="187035" cy="187035"/>
          </a:xfrm>
          <a:prstGeom prst="rect">
            <a:avLst/>
          </a:prstGeom>
        </p:spPr>
      </p:pic>
      <p:pic>
        <p:nvPicPr>
          <p:cNvPr id="25" name="Grafik 24" descr="Schatzkarte">
            <a:extLst>
              <a:ext uri="{FF2B5EF4-FFF2-40B4-BE49-F238E27FC236}">
                <a16:creationId xmlns:a16="http://schemas.microsoft.com/office/drawing/2014/main" xmlns="" id="{E65655F6-FAFD-437E-9D6B-12AD0E35F38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941919" y="6005946"/>
            <a:ext cx="271317" cy="271317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xmlns="" id="{5FD7E8F0-97CF-4FCE-98CF-7A5C7624B831}"/>
              </a:ext>
            </a:extLst>
          </p:cNvPr>
          <p:cNvSpPr txBox="1"/>
          <p:nvPr/>
        </p:nvSpPr>
        <p:spPr>
          <a:xfrm>
            <a:off x="4612500" y="207550"/>
            <a:ext cx="6890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4. Game Starts, </a:t>
            </a:r>
            <a:r>
              <a:rPr lang="de-AT" dirty="0" err="1"/>
              <a:t>each</a:t>
            </a:r>
            <a:r>
              <a:rPr lang="de-AT" dirty="0"/>
              <a:t> </a:t>
            </a:r>
            <a:r>
              <a:rPr lang="de-AT" dirty="0" err="1"/>
              <a:t>team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trying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reach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Dominator/s</a:t>
            </a:r>
          </a:p>
        </p:txBody>
      </p:sp>
      <p:pic>
        <p:nvPicPr>
          <p:cNvPr id="27" name="Grafik 26" descr="Prozessor">
            <a:extLst>
              <a:ext uri="{FF2B5EF4-FFF2-40B4-BE49-F238E27FC236}">
                <a16:creationId xmlns:a16="http://schemas.microsoft.com/office/drawing/2014/main" xmlns="" id="{81ABE5B4-AC9F-438A-A057-E081AC5F85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221794" y="2257155"/>
            <a:ext cx="914400" cy="914400"/>
          </a:xfrm>
          <a:prstGeom prst="rect">
            <a:avLst/>
          </a:prstGeom>
        </p:spPr>
      </p:pic>
      <p:pic>
        <p:nvPicPr>
          <p:cNvPr id="28" name="Grafik 27" descr="Uhr">
            <a:extLst>
              <a:ext uri="{FF2B5EF4-FFF2-40B4-BE49-F238E27FC236}">
                <a16:creationId xmlns:a16="http://schemas.microsoft.com/office/drawing/2014/main" xmlns="" id="{22121A0F-4F5E-410B-92CB-25FA3A97C6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19139" y="2028555"/>
            <a:ext cx="457200" cy="457200"/>
          </a:xfrm>
          <a:prstGeom prst="rect">
            <a:avLst/>
          </a:prstGeom>
        </p:spPr>
      </p:pic>
      <p:pic>
        <p:nvPicPr>
          <p:cNvPr id="32" name="Grafik 31" descr="Gruppe von Männern">
            <a:extLst>
              <a:ext uri="{FF2B5EF4-FFF2-40B4-BE49-F238E27FC236}">
                <a16:creationId xmlns:a16="http://schemas.microsoft.com/office/drawing/2014/main" xmlns="" id="{20064AF1-78B1-42BF-834E-1741D345272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9637287" y="810366"/>
            <a:ext cx="914400" cy="914400"/>
          </a:xfrm>
          <a:prstGeom prst="rect">
            <a:avLst/>
          </a:prstGeom>
        </p:spPr>
      </p:pic>
      <p:pic>
        <p:nvPicPr>
          <p:cNvPr id="33" name="Grafik 32" descr="Gruppe von Männern">
            <a:extLst>
              <a:ext uri="{FF2B5EF4-FFF2-40B4-BE49-F238E27FC236}">
                <a16:creationId xmlns:a16="http://schemas.microsoft.com/office/drawing/2014/main" xmlns="" id="{88644596-E68F-4EB3-A525-111A2C4D271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9637287" y="1634278"/>
            <a:ext cx="914400" cy="914400"/>
          </a:xfrm>
          <a:prstGeom prst="rect">
            <a:avLst/>
          </a:prstGeom>
        </p:spPr>
      </p:pic>
      <p:pic>
        <p:nvPicPr>
          <p:cNvPr id="34" name="Grafik 33" descr="Gruppe von Männern">
            <a:extLst>
              <a:ext uri="{FF2B5EF4-FFF2-40B4-BE49-F238E27FC236}">
                <a16:creationId xmlns:a16="http://schemas.microsoft.com/office/drawing/2014/main" xmlns="" id="{C2DB2AFE-8782-4069-BCA1-96E5E5416D6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8722887" y="1318366"/>
            <a:ext cx="914400" cy="914400"/>
          </a:xfrm>
          <a:prstGeom prst="rect">
            <a:avLst/>
          </a:prstGeom>
        </p:spPr>
      </p:pic>
      <p:pic>
        <p:nvPicPr>
          <p:cNvPr id="38" name="Grafik 37" descr="Armbanduhr">
            <a:extLst>
              <a:ext uri="{FF2B5EF4-FFF2-40B4-BE49-F238E27FC236}">
                <a16:creationId xmlns:a16="http://schemas.microsoft.com/office/drawing/2014/main" xmlns="" id="{5AD57314-244D-4CBE-B5F1-A4E18F5C81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8629369" y="1745549"/>
            <a:ext cx="187035" cy="187035"/>
          </a:xfrm>
          <a:prstGeom prst="rect">
            <a:avLst/>
          </a:prstGeom>
        </p:spPr>
      </p:pic>
      <p:pic>
        <p:nvPicPr>
          <p:cNvPr id="39" name="Grafik 38" descr="Armbanduhr">
            <a:extLst>
              <a:ext uri="{FF2B5EF4-FFF2-40B4-BE49-F238E27FC236}">
                <a16:creationId xmlns:a16="http://schemas.microsoft.com/office/drawing/2014/main" xmlns="" id="{9E078F76-4743-417B-9D29-FC5983F7F84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540306" y="2045731"/>
            <a:ext cx="187035" cy="187035"/>
          </a:xfrm>
          <a:prstGeom prst="rect">
            <a:avLst/>
          </a:prstGeom>
        </p:spPr>
      </p:pic>
      <p:pic>
        <p:nvPicPr>
          <p:cNvPr id="40" name="Grafik 39" descr="Armbanduhr">
            <a:extLst>
              <a:ext uri="{FF2B5EF4-FFF2-40B4-BE49-F238E27FC236}">
                <a16:creationId xmlns:a16="http://schemas.microsoft.com/office/drawing/2014/main" xmlns="" id="{02893055-E355-4052-AE90-1DADF246E96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588797" y="1212725"/>
            <a:ext cx="187035" cy="187035"/>
          </a:xfrm>
          <a:prstGeom prst="rect">
            <a:avLst/>
          </a:prstGeom>
        </p:spPr>
      </p:pic>
      <p:pic>
        <p:nvPicPr>
          <p:cNvPr id="41" name="Grafik 40" descr="Prozessor">
            <a:extLst>
              <a:ext uri="{FF2B5EF4-FFF2-40B4-BE49-F238E27FC236}">
                <a16:creationId xmlns:a16="http://schemas.microsoft.com/office/drawing/2014/main" xmlns="" id="{23B189E4-571B-40D3-B4F9-79336C953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242772" y="719878"/>
            <a:ext cx="914400" cy="914400"/>
          </a:xfrm>
          <a:prstGeom prst="rect">
            <a:avLst/>
          </a:prstGeom>
        </p:spPr>
      </p:pic>
      <p:pic>
        <p:nvPicPr>
          <p:cNvPr id="42" name="Grafik 41" descr="Uhr">
            <a:extLst>
              <a:ext uri="{FF2B5EF4-FFF2-40B4-BE49-F238E27FC236}">
                <a16:creationId xmlns:a16="http://schemas.microsoft.com/office/drawing/2014/main" xmlns="" id="{2F655AE7-7EC2-4A4A-AA8E-F6E7843297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40117" y="491278"/>
            <a:ext cx="457200" cy="457200"/>
          </a:xfrm>
          <a:prstGeom prst="rect">
            <a:avLst/>
          </a:prstGeom>
        </p:spPr>
      </p:pic>
      <p:pic>
        <p:nvPicPr>
          <p:cNvPr id="46" name="Grafik 45" descr="Schatzkarte">
            <a:extLst>
              <a:ext uri="{FF2B5EF4-FFF2-40B4-BE49-F238E27FC236}">
                <a16:creationId xmlns:a16="http://schemas.microsoft.com/office/drawing/2014/main" xmlns="" id="{6A3C9C0E-8681-4A85-8452-9ED9D5CE1AA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477384" y="1687967"/>
            <a:ext cx="271317" cy="271317"/>
          </a:xfrm>
          <a:prstGeom prst="rect">
            <a:avLst/>
          </a:prstGeom>
        </p:spPr>
      </p:pic>
      <p:pic>
        <p:nvPicPr>
          <p:cNvPr id="47" name="Grafik 46" descr="Schatzkarte">
            <a:extLst>
              <a:ext uri="{FF2B5EF4-FFF2-40B4-BE49-F238E27FC236}">
                <a16:creationId xmlns:a16="http://schemas.microsoft.com/office/drawing/2014/main" xmlns="" id="{6D5F11DE-D89B-43DC-AEBB-A6EBF33F816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0391784" y="1945806"/>
            <a:ext cx="271317" cy="271317"/>
          </a:xfrm>
          <a:prstGeom prst="rect">
            <a:avLst/>
          </a:prstGeom>
        </p:spPr>
      </p:pic>
      <p:pic>
        <p:nvPicPr>
          <p:cNvPr id="48" name="Grafik 47" descr="Schatzkarte">
            <a:extLst>
              <a:ext uri="{FF2B5EF4-FFF2-40B4-BE49-F238E27FC236}">
                <a16:creationId xmlns:a16="http://schemas.microsoft.com/office/drawing/2014/main" xmlns="" id="{DA986382-6609-44A6-8989-2766085534D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0396775" y="1184265"/>
            <a:ext cx="271317" cy="271317"/>
          </a:xfrm>
          <a:prstGeom prst="rect">
            <a:avLst/>
          </a:prstGeom>
        </p:spPr>
      </p:pic>
      <p:pic>
        <p:nvPicPr>
          <p:cNvPr id="49" name="Grafik 48" descr="Gruppe von Männern">
            <a:extLst>
              <a:ext uri="{FF2B5EF4-FFF2-40B4-BE49-F238E27FC236}">
                <a16:creationId xmlns:a16="http://schemas.microsoft.com/office/drawing/2014/main" xmlns="" id="{B84B3A74-66C0-40A1-900A-E3F6FF4C2D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74312" y="2975066"/>
            <a:ext cx="914400" cy="914400"/>
          </a:xfrm>
          <a:prstGeom prst="rect">
            <a:avLst/>
          </a:prstGeom>
        </p:spPr>
      </p:pic>
      <p:pic>
        <p:nvPicPr>
          <p:cNvPr id="50" name="Grafik 49" descr="Gruppe von Männern">
            <a:extLst>
              <a:ext uri="{FF2B5EF4-FFF2-40B4-BE49-F238E27FC236}">
                <a16:creationId xmlns:a16="http://schemas.microsoft.com/office/drawing/2014/main" xmlns="" id="{F394D1C5-48F2-42E8-BEA6-B8DD0F80AA7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74312" y="3799412"/>
            <a:ext cx="914400" cy="914400"/>
          </a:xfrm>
          <a:prstGeom prst="rect">
            <a:avLst/>
          </a:prstGeom>
        </p:spPr>
      </p:pic>
      <p:pic>
        <p:nvPicPr>
          <p:cNvPr id="51" name="Grafik 50" descr="Gruppe von Männern">
            <a:extLst>
              <a:ext uri="{FF2B5EF4-FFF2-40B4-BE49-F238E27FC236}">
                <a16:creationId xmlns:a16="http://schemas.microsoft.com/office/drawing/2014/main" xmlns="" id="{97E1C7D2-EAB2-4FA4-B269-7BED8DD9812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088712" y="3342212"/>
            <a:ext cx="914400" cy="914400"/>
          </a:xfrm>
          <a:prstGeom prst="rect">
            <a:avLst/>
          </a:prstGeom>
        </p:spPr>
      </p:pic>
      <p:pic>
        <p:nvPicPr>
          <p:cNvPr id="52" name="Grafik 51" descr="Armbanduhr">
            <a:extLst>
              <a:ext uri="{FF2B5EF4-FFF2-40B4-BE49-F238E27FC236}">
                <a16:creationId xmlns:a16="http://schemas.microsoft.com/office/drawing/2014/main" xmlns="" id="{71C45ED9-C208-4809-A8BE-9B69A8D98EB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854177" y="3795948"/>
            <a:ext cx="187035" cy="187035"/>
          </a:xfrm>
          <a:prstGeom prst="rect">
            <a:avLst/>
          </a:prstGeom>
        </p:spPr>
      </p:pic>
      <p:pic>
        <p:nvPicPr>
          <p:cNvPr id="53" name="Grafik 52" descr="Armbanduhr">
            <a:extLst>
              <a:ext uri="{FF2B5EF4-FFF2-40B4-BE49-F238E27FC236}">
                <a16:creationId xmlns:a16="http://schemas.microsoft.com/office/drawing/2014/main" xmlns="" id="{52737D0E-3C76-4E9D-B1E5-266092F95C1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928232" y="4204659"/>
            <a:ext cx="187035" cy="187035"/>
          </a:xfrm>
          <a:prstGeom prst="rect">
            <a:avLst/>
          </a:prstGeom>
        </p:spPr>
      </p:pic>
      <p:pic>
        <p:nvPicPr>
          <p:cNvPr id="54" name="Grafik 53" descr="Armbanduhr">
            <a:extLst>
              <a:ext uri="{FF2B5EF4-FFF2-40B4-BE49-F238E27FC236}">
                <a16:creationId xmlns:a16="http://schemas.microsoft.com/office/drawing/2014/main" xmlns="" id="{02668C9D-9B2F-4F4E-8201-F4DD14A266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959980" y="3393013"/>
            <a:ext cx="187035" cy="187035"/>
          </a:xfrm>
          <a:prstGeom prst="rect">
            <a:avLst/>
          </a:prstGeom>
        </p:spPr>
      </p:pic>
      <p:pic>
        <p:nvPicPr>
          <p:cNvPr id="55" name="Grafik 54" descr="Schatzkarte">
            <a:extLst>
              <a:ext uri="{FF2B5EF4-FFF2-40B4-BE49-F238E27FC236}">
                <a16:creationId xmlns:a16="http://schemas.microsoft.com/office/drawing/2014/main" xmlns="" id="{47B49A5B-DBAC-48F3-8155-EFD31187254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043850" y="4204659"/>
            <a:ext cx="271317" cy="271317"/>
          </a:xfrm>
          <a:prstGeom prst="rect">
            <a:avLst/>
          </a:prstGeom>
        </p:spPr>
      </p:pic>
      <p:pic>
        <p:nvPicPr>
          <p:cNvPr id="56" name="Grafik 55" descr="Schatzkarte">
            <a:extLst>
              <a:ext uri="{FF2B5EF4-FFF2-40B4-BE49-F238E27FC236}">
                <a16:creationId xmlns:a16="http://schemas.microsoft.com/office/drawing/2014/main" xmlns="" id="{4257FEE6-0A7D-4DF3-B7BB-995E51994C0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038653" y="3395853"/>
            <a:ext cx="271317" cy="271317"/>
          </a:xfrm>
          <a:prstGeom prst="rect">
            <a:avLst/>
          </a:prstGeom>
        </p:spPr>
      </p:pic>
      <p:pic>
        <p:nvPicPr>
          <p:cNvPr id="57" name="Grafik 56" descr="Schatzkarte">
            <a:extLst>
              <a:ext uri="{FF2B5EF4-FFF2-40B4-BE49-F238E27FC236}">
                <a16:creationId xmlns:a16="http://schemas.microsoft.com/office/drawing/2014/main" xmlns="" id="{9587858B-C0E5-41B9-94A5-3F0B9D24D6D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943237" y="3756695"/>
            <a:ext cx="271317" cy="271317"/>
          </a:xfrm>
          <a:prstGeom prst="rect">
            <a:avLst/>
          </a:prstGeom>
        </p:spPr>
      </p:pic>
      <p:cxnSp>
        <p:nvCxnSpPr>
          <p:cNvPr id="59" name="Verbinder: gekrümmt 58">
            <a:extLst>
              <a:ext uri="{FF2B5EF4-FFF2-40B4-BE49-F238E27FC236}">
                <a16:creationId xmlns:a16="http://schemas.microsoft.com/office/drawing/2014/main" xmlns="" id="{CEB2DCF1-D2D1-4550-A54F-4E56ECA3D95E}"/>
              </a:ext>
            </a:extLst>
          </p:cNvPr>
          <p:cNvCxnSpPr/>
          <p:nvPr/>
        </p:nvCxnSpPr>
        <p:spPr>
          <a:xfrm flipV="1">
            <a:off x="6100944" y="903128"/>
            <a:ext cx="1065201" cy="457200"/>
          </a:xfrm>
          <a:prstGeom prst="curvedConnector3">
            <a:avLst>
              <a:gd name="adj1" fmla="val 508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Verbinder: gekrümmt 60">
            <a:extLst>
              <a:ext uri="{FF2B5EF4-FFF2-40B4-BE49-F238E27FC236}">
                <a16:creationId xmlns:a16="http://schemas.microsoft.com/office/drawing/2014/main" xmlns="" id="{22B5AADA-2D6B-43D1-BDE0-A074B5C12105}"/>
              </a:ext>
            </a:extLst>
          </p:cNvPr>
          <p:cNvCxnSpPr>
            <a:cxnSpLocks/>
          </p:cNvCxnSpPr>
          <p:nvPr/>
        </p:nvCxnSpPr>
        <p:spPr>
          <a:xfrm>
            <a:off x="6081669" y="2489395"/>
            <a:ext cx="999496" cy="33336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Verbinder: gekrümmt 62">
            <a:extLst>
              <a:ext uri="{FF2B5EF4-FFF2-40B4-BE49-F238E27FC236}">
                <a16:creationId xmlns:a16="http://schemas.microsoft.com/office/drawing/2014/main" xmlns="" id="{B5D4F1C7-6D21-4AC3-BA6C-3CF8656C8240}"/>
              </a:ext>
            </a:extLst>
          </p:cNvPr>
          <p:cNvCxnSpPr>
            <a:cxnSpLocks/>
          </p:cNvCxnSpPr>
          <p:nvPr/>
        </p:nvCxnSpPr>
        <p:spPr>
          <a:xfrm rot="10800000" flipV="1">
            <a:off x="8218429" y="2267804"/>
            <a:ext cx="733666" cy="45957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Verbinder: gekrümmt 65">
            <a:extLst>
              <a:ext uri="{FF2B5EF4-FFF2-40B4-BE49-F238E27FC236}">
                <a16:creationId xmlns:a16="http://schemas.microsoft.com/office/drawing/2014/main" xmlns="" id="{385589D2-D419-4602-B95E-BB160406BBC3}"/>
              </a:ext>
            </a:extLst>
          </p:cNvPr>
          <p:cNvCxnSpPr>
            <a:cxnSpLocks/>
          </p:cNvCxnSpPr>
          <p:nvPr/>
        </p:nvCxnSpPr>
        <p:spPr>
          <a:xfrm rot="10800000" flipV="1">
            <a:off x="8233800" y="981606"/>
            <a:ext cx="1360941" cy="28596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>
            <a:extLst>
              <a:ext uri="{FF2B5EF4-FFF2-40B4-BE49-F238E27FC236}">
                <a16:creationId xmlns:a16="http://schemas.microsoft.com/office/drawing/2014/main" xmlns="" id="{FE9EAAEA-801A-4C80-B74C-94B940D22C7B}"/>
              </a:ext>
            </a:extLst>
          </p:cNvPr>
          <p:cNvSpPr txBox="1"/>
          <p:nvPr/>
        </p:nvSpPr>
        <p:spPr>
          <a:xfrm>
            <a:off x="4530870" y="3281457"/>
            <a:ext cx="6890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5.Each </a:t>
            </a:r>
            <a:r>
              <a:rPr lang="de-AT" dirty="0" err="1"/>
              <a:t>team</a:t>
            </a:r>
            <a:r>
              <a:rPr lang="de-AT" dirty="0"/>
              <a:t> will </a:t>
            </a:r>
            <a:r>
              <a:rPr lang="de-AT" dirty="0" err="1"/>
              <a:t>try</a:t>
            </a:r>
            <a:r>
              <a:rPr lang="de-AT" dirty="0"/>
              <a:t> </a:t>
            </a:r>
            <a:r>
              <a:rPr lang="de-AT" dirty="0" err="1"/>
              <a:t>ro</a:t>
            </a:r>
            <a:r>
              <a:rPr lang="de-AT" dirty="0"/>
              <a:t> press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button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colour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their</a:t>
            </a:r>
            <a:r>
              <a:rPr lang="de-AT" dirty="0"/>
              <a:t> </a:t>
            </a:r>
            <a:r>
              <a:rPr lang="de-AT" dirty="0" err="1"/>
              <a:t>team</a:t>
            </a:r>
            <a:r>
              <a:rPr lang="de-AT" dirty="0"/>
              <a:t> upon </a:t>
            </a:r>
            <a:r>
              <a:rPr lang="de-AT" dirty="0" err="1"/>
              <a:t>reaching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dominator</a:t>
            </a:r>
            <a:r>
              <a:rPr lang="de-AT" dirty="0"/>
              <a:t> and </a:t>
            </a:r>
            <a:r>
              <a:rPr lang="de-AT" dirty="0" err="1"/>
              <a:t>prevent</a:t>
            </a:r>
            <a:r>
              <a:rPr lang="de-AT" dirty="0"/>
              <a:t> </a:t>
            </a:r>
            <a:r>
              <a:rPr lang="de-AT" dirty="0" err="1"/>
              <a:t>opposing</a:t>
            </a:r>
            <a:r>
              <a:rPr lang="de-AT" dirty="0"/>
              <a:t> </a:t>
            </a:r>
            <a:r>
              <a:rPr lang="de-AT" dirty="0" err="1"/>
              <a:t>team</a:t>
            </a:r>
            <a:r>
              <a:rPr lang="de-AT" dirty="0"/>
              <a:t>/s </a:t>
            </a:r>
            <a:r>
              <a:rPr lang="de-AT" dirty="0" err="1"/>
              <a:t>to</a:t>
            </a:r>
            <a:r>
              <a:rPr lang="de-AT" dirty="0"/>
              <a:t> press </a:t>
            </a:r>
            <a:r>
              <a:rPr lang="de-AT" dirty="0" err="1"/>
              <a:t>their</a:t>
            </a:r>
            <a:r>
              <a:rPr lang="de-AT" dirty="0"/>
              <a:t>.</a:t>
            </a:r>
          </a:p>
        </p:txBody>
      </p:sp>
      <p:pic>
        <p:nvPicPr>
          <p:cNvPr id="71" name="Grafik 70" descr="Nach rechts zeigender Finger, Handrücken">
            <a:extLst>
              <a:ext uri="{FF2B5EF4-FFF2-40B4-BE49-F238E27FC236}">
                <a16:creationId xmlns:a16="http://schemas.microsoft.com/office/drawing/2014/main" xmlns="" id="{56A0A583-FFB7-4714-BC3E-B2D9D3A735A0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6034230" y="3793611"/>
            <a:ext cx="914400" cy="914400"/>
          </a:xfrm>
          <a:prstGeom prst="rect">
            <a:avLst/>
          </a:prstGeom>
        </p:spPr>
      </p:pic>
      <p:pic>
        <p:nvPicPr>
          <p:cNvPr id="73" name="Grafik 72" descr="Nach rechts zeigender Finger, Handrücken">
            <a:extLst>
              <a:ext uri="{FF2B5EF4-FFF2-40B4-BE49-F238E27FC236}">
                <a16:creationId xmlns:a16="http://schemas.microsoft.com/office/drawing/2014/main" xmlns="" id="{B4796A02-E1DF-4EEB-B9B2-42142FA7163D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 flipH="1" flipV="1">
            <a:off x="7283667" y="3935159"/>
            <a:ext cx="948442" cy="914399"/>
          </a:xfrm>
          <a:prstGeom prst="rect">
            <a:avLst/>
          </a:prstGeom>
        </p:spPr>
      </p:pic>
      <p:pic>
        <p:nvPicPr>
          <p:cNvPr id="75" name="Grafik 74" descr="Potenz">
            <a:extLst>
              <a:ext uri="{FF2B5EF4-FFF2-40B4-BE49-F238E27FC236}">
                <a16:creationId xmlns:a16="http://schemas.microsoft.com/office/drawing/2014/main" xmlns="" id="{246F4FA1-F055-408E-83BE-E7CDB43DF0D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6918985" y="4278527"/>
            <a:ext cx="369332" cy="369332"/>
          </a:xfrm>
          <a:prstGeom prst="rect">
            <a:avLst/>
          </a:prstGeom>
        </p:spPr>
      </p:pic>
      <p:pic>
        <p:nvPicPr>
          <p:cNvPr id="77" name="Grafik 76" descr="Potenz">
            <a:extLst>
              <a:ext uri="{FF2B5EF4-FFF2-40B4-BE49-F238E27FC236}">
                <a16:creationId xmlns:a16="http://schemas.microsoft.com/office/drawing/2014/main" xmlns="" id="{681805C0-06BD-4A43-AC2B-81C5A6BEA652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6933476" y="3988407"/>
            <a:ext cx="340351" cy="340351"/>
          </a:xfrm>
          <a:prstGeom prst="rect">
            <a:avLst/>
          </a:prstGeom>
        </p:spPr>
      </p:pic>
      <p:pic>
        <p:nvPicPr>
          <p:cNvPr id="79" name="Grafik 78" descr="Rennflagge">
            <a:extLst>
              <a:ext uri="{FF2B5EF4-FFF2-40B4-BE49-F238E27FC236}">
                <a16:creationId xmlns:a16="http://schemas.microsoft.com/office/drawing/2014/main" xmlns="" id="{156C9FC6-3876-424C-82A3-2ECDCAC2200E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>
            <a:off x="8585262" y="5636681"/>
            <a:ext cx="914400" cy="914400"/>
          </a:xfrm>
          <a:prstGeom prst="rect">
            <a:avLst/>
          </a:prstGeom>
        </p:spPr>
      </p:pic>
      <p:pic>
        <p:nvPicPr>
          <p:cNvPr id="80" name="Grafik 79" descr="Prozessor">
            <a:extLst>
              <a:ext uri="{FF2B5EF4-FFF2-40B4-BE49-F238E27FC236}">
                <a16:creationId xmlns:a16="http://schemas.microsoft.com/office/drawing/2014/main" xmlns="" id="{A0F58336-D8FB-449E-964B-CFF8F168F4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917360" y="5698961"/>
            <a:ext cx="914400" cy="914400"/>
          </a:xfrm>
          <a:prstGeom prst="rect">
            <a:avLst/>
          </a:prstGeom>
        </p:spPr>
      </p:pic>
      <p:pic>
        <p:nvPicPr>
          <p:cNvPr id="81" name="Grafik 80" descr="Uhr">
            <a:extLst>
              <a:ext uri="{FF2B5EF4-FFF2-40B4-BE49-F238E27FC236}">
                <a16:creationId xmlns:a16="http://schemas.microsoft.com/office/drawing/2014/main" xmlns="" id="{96F293C4-AB7A-401B-AF00-ADF6BA1E71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614705" y="5470361"/>
            <a:ext cx="457200" cy="457200"/>
          </a:xfrm>
          <a:prstGeom prst="rect">
            <a:avLst/>
          </a:prstGeom>
        </p:spPr>
      </p:pic>
      <p:pic>
        <p:nvPicPr>
          <p:cNvPr id="82" name="Grafik 81" descr="Prozessor">
            <a:extLst>
              <a:ext uri="{FF2B5EF4-FFF2-40B4-BE49-F238E27FC236}">
                <a16:creationId xmlns:a16="http://schemas.microsoft.com/office/drawing/2014/main" xmlns="" id="{A5F35B0F-E987-4057-A476-F803EC4C39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76659" y="5698961"/>
            <a:ext cx="914400" cy="914400"/>
          </a:xfrm>
          <a:prstGeom prst="rect">
            <a:avLst/>
          </a:prstGeom>
        </p:spPr>
      </p:pic>
      <p:pic>
        <p:nvPicPr>
          <p:cNvPr id="83" name="Grafik 82" descr="Uhr">
            <a:extLst>
              <a:ext uri="{FF2B5EF4-FFF2-40B4-BE49-F238E27FC236}">
                <a16:creationId xmlns:a16="http://schemas.microsoft.com/office/drawing/2014/main" xmlns="" id="{52FAFE52-5BE2-4C0E-AD0B-68BE048043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774004" y="5470361"/>
            <a:ext cx="457200" cy="457200"/>
          </a:xfrm>
          <a:prstGeom prst="rect">
            <a:avLst/>
          </a:prstGeom>
        </p:spPr>
      </p:pic>
      <p:pic>
        <p:nvPicPr>
          <p:cNvPr id="84" name="Grafik 83" descr="Prozessor">
            <a:extLst>
              <a:ext uri="{FF2B5EF4-FFF2-40B4-BE49-F238E27FC236}">
                <a16:creationId xmlns:a16="http://schemas.microsoft.com/office/drawing/2014/main" xmlns="" id="{8ADA60DC-D7BC-4336-BF15-122D5CA4C4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304029" y="5714604"/>
            <a:ext cx="914400" cy="914400"/>
          </a:xfrm>
          <a:prstGeom prst="rect">
            <a:avLst/>
          </a:prstGeom>
        </p:spPr>
      </p:pic>
      <p:pic>
        <p:nvPicPr>
          <p:cNvPr id="85" name="Grafik 84" descr="Uhr">
            <a:extLst>
              <a:ext uri="{FF2B5EF4-FFF2-40B4-BE49-F238E27FC236}">
                <a16:creationId xmlns:a16="http://schemas.microsoft.com/office/drawing/2014/main" xmlns="" id="{966B9278-C9B4-4956-BE87-63A0CBD0032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001374" y="5486004"/>
            <a:ext cx="457200" cy="457200"/>
          </a:xfrm>
          <a:prstGeom prst="rect">
            <a:avLst/>
          </a:prstGeom>
        </p:spPr>
      </p:pic>
      <p:pic>
        <p:nvPicPr>
          <p:cNvPr id="87" name="Grafik 86" descr="Hinzufügen">
            <a:extLst>
              <a:ext uri="{FF2B5EF4-FFF2-40B4-BE49-F238E27FC236}">
                <a16:creationId xmlns:a16="http://schemas.microsoft.com/office/drawing/2014/main" xmlns="" id="{2D5FBEE6-EF90-4481-B940-CE1EB9E0F4D4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6"/>
              </a:ext>
            </a:extLst>
          </a:blip>
          <a:stretch>
            <a:fillRect/>
          </a:stretch>
        </p:blipFill>
        <p:spPr>
          <a:xfrm>
            <a:off x="5751558" y="6011296"/>
            <a:ext cx="369063" cy="369063"/>
          </a:xfrm>
          <a:prstGeom prst="rect">
            <a:avLst/>
          </a:prstGeom>
        </p:spPr>
      </p:pic>
      <p:pic>
        <p:nvPicPr>
          <p:cNvPr id="88" name="Grafik 87" descr="Hinzufügen">
            <a:extLst>
              <a:ext uri="{FF2B5EF4-FFF2-40B4-BE49-F238E27FC236}">
                <a16:creationId xmlns:a16="http://schemas.microsoft.com/office/drawing/2014/main" xmlns="" id="{F10BB5F7-EAE8-4960-A089-4F8F81246219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6"/>
              </a:ext>
            </a:extLst>
          </a:blip>
          <a:stretch>
            <a:fillRect/>
          </a:stretch>
        </p:blipFill>
        <p:spPr>
          <a:xfrm>
            <a:off x="7018604" y="5971629"/>
            <a:ext cx="369063" cy="369063"/>
          </a:xfrm>
          <a:prstGeom prst="rect">
            <a:avLst/>
          </a:prstGeom>
        </p:spPr>
      </p:pic>
      <p:sp>
        <p:nvSpPr>
          <p:cNvPr id="89" name="Textfeld 88">
            <a:extLst>
              <a:ext uri="{FF2B5EF4-FFF2-40B4-BE49-F238E27FC236}">
                <a16:creationId xmlns:a16="http://schemas.microsoft.com/office/drawing/2014/main" xmlns="" id="{E89A0FFE-E620-4522-A1D3-5DA3457F01D5}"/>
              </a:ext>
            </a:extLst>
          </p:cNvPr>
          <p:cNvSpPr txBox="1"/>
          <p:nvPr/>
        </p:nvSpPr>
        <p:spPr>
          <a:xfrm>
            <a:off x="4473999" y="4791746"/>
            <a:ext cx="6890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6.Dominator/s at „End time“ will </a:t>
            </a:r>
            <a:r>
              <a:rPr lang="de-AT" dirty="0" err="1"/>
              <a:t>stop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counting</a:t>
            </a:r>
            <a:r>
              <a:rPr lang="de-AT" dirty="0"/>
              <a:t> and </a:t>
            </a:r>
            <a:r>
              <a:rPr lang="de-AT" dirty="0" err="1"/>
              <a:t>show</a:t>
            </a:r>
            <a:r>
              <a:rPr lang="de-AT" dirty="0"/>
              <a:t> end </a:t>
            </a:r>
            <a:r>
              <a:rPr lang="de-AT" dirty="0" err="1"/>
              <a:t>point</a:t>
            </a:r>
            <a:r>
              <a:rPr lang="de-AT" dirty="0"/>
              <a:t> </a:t>
            </a:r>
            <a:r>
              <a:rPr lang="de-AT" dirty="0" err="1"/>
              <a:t>status</a:t>
            </a:r>
            <a:r>
              <a:rPr lang="de-AT" dirty="0"/>
              <a:t> (</a:t>
            </a:r>
            <a:r>
              <a:rPr lang="de-AT" dirty="0" err="1"/>
              <a:t>their</a:t>
            </a:r>
            <a:r>
              <a:rPr lang="de-AT" dirty="0"/>
              <a:t> </a:t>
            </a:r>
            <a:r>
              <a:rPr lang="de-AT" dirty="0" err="1"/>
              <a:t>sum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total score). Team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most</a:t>
            </a:r>
            <a:r>
              <a:rPr lang="de-AT" dirty="0"/>
              <a:t> </a:t>
            </a:r>
            <a:r>
              <a:rPr lang="de-AT" dirty="0" err="1"/>
              <a:t>points</a:t>
            </a:r>
            <a:r>
              <a:rPr lang="de-AT" dirty="0"/>
              <a:t> </a:t>
            </a:r>
            <a:r>
              <a:rPr lang="de-AT" dirty="0" err="1"/>
              <a:t>won</a:t>
            </a:r>
            <a:r>
              <a:rPr lang="de-AT" dirty="0"/>
              <a:t>!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xmlns="" id="{EA728ADA-7FA6-4BA4-B932-798FA746F7BC}"/>
              </a:ext>
            </a:extLst>
          </p:cNvPr>
          <p:cNvSpPr/>
          <p:nvPr/>
        </p:nvSpPr>
        <p:spPr>
          <a:xfrm>
            <a:off x="770286" y="164431"/>
            <a:ext cx="3366199" cy="180056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xmlns="" id="{4F6BDEB0-4911-46EA-9B78-BF45027D1A82}"/>
              </a:ext>
            </a:extLst>
          </p:cNvPr>
          <p:cNvSpPr/>
          <p:nvPr/>
        </p:nvSpPr>
        <p:spPr>
          <a:xfrm>
            <a:off x="770089" y="2022412"/>
            <a:ext cx="3357362" cy="270228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xmlns="" id="{9D0B5AC3-2443-4369-A3E2-AD107EF9EA45}"/>
              </a:ext>
            </a:extLst>
          </p:cNvPr>
          <p:cNvSpPr/>
          <p:nvPr/>
        </p:nvSpPr>
        <p:spPr>
          <a:xfrm>
            <a:off x="777580" y="4819800"/>
            <a:ext cx="3350921" cy="191049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xmlns="" id="{583458C6-8E83-4219-BA43-7D381785B8A7}"/>
              </a:ext>
            </a:extLst>
          </p:cNvPr>
          <p:cNvSpPr/>
          <p:nvPr/>
        </p:nvSpPr>
        <p:spPr>
          <a:xfrm>
            <a:off x="4391390" y="164430"/>
            <a:ext cx="7111389" cy="301855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xmlns="" id="{063F1930-FFAA-4AD9-8EC0-E680606E3B39}"/>
              </a:ext>
            </a:extLst>
          </p:cNvPr>
          <p:cNvSpPr/>
          <p:nvPr/>
        </p:nvSpPr>
        <p:spPr>
          <a:xfrm>
            <a:off x="4389574" y="3232640"/>
            <a:ext cx="7111389" cy="147028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xmlns="" id="{E70CBDB8-A9F5-4666-8432-18C463AE74BC}"/>
              </a:ext>
            </a:extLst>
          </p:cNvPr>
          <p:cNvSpPr/>
          <p:nvPr/>
        </p:nvSpPr>
        <p:spPr>
          <a:xfrm>
            <a:off x="4389574" y="4750860"/>
            <a:ext cx="7111389" cy="194270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97" name="Gerade Verbindung mit Pfeil 96">
            <a:extLst>
              <a:ext uri="{FF2B5EF4-FFF2-40B4-BE49-F238E27FC236}">
                <a16:creationId xmlns:a16="http://schemas.microsoft.com/office/drawing/2014/main" xmlns="" id="{D575F780-B37E-4AA4-889C-788C65F4369E}"/>
              </a:ext>
            </a:extLst>
          </p:cNvPr>
          <p:cNvCxnSpPr/>
          <p:nvPr/>
        </p:nvCxnSpPr>
        <p:spPr>
          <a:xfrm>
            <a:off x="239480" y="391886"/>
            <a:ext cx="0" cy="622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mit Pfeil 97">
            <a:extLst>
              <a:ext uri="{FF2B5EF4-FFF2-40B4-BE49-F238E27FC236}">
                <a16:creationId xmlns:a16="http://schemas.microsoft.com/office/drawing/2014/main" xmlns="" id="{6A11D239-1DA3-45EE-9F80-A4A051B2C2B2}"/>
              </a:ext>
            </a:extLst>
          </p:cNvPr>
          <p:cNvCxnSpPr/>
          <p:nvPr/>
        </p:nvCxnSpPr>
        <p:spPr>
          <a:xfrm>
            <a:off x="11974285" y="355899"/>
            <a:ext cx="0" cy="622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65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D8C901E-1A1D-4925-8FA1-E9D81B0F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BOMB/Counter Strike</a:t>
            </a:r>
          </a:p>
        </p:txBody>
      </p:sp>
      <p:pic>
        <p:nvPicPr>
          <p:cNvPr id="4" name="Grafik 3" descr="Prozessor">
            <a:extLst>
              <a:ext uri="{FF2B5EF4-FFF2-40B4-BE49-F238E27FC236}">
                <a16:creationId xmlns:a16="http://schemas.microsoft.com/office/drawing/2014/main" xmlns="" id="{AFD48C37-80FA-4DAD-B757-8852FC23F9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700654" y="1690688"/>
            <a:ext cx="914400" cy="914400"/>
          </a:xfrm>
          <a:prstGeom prst="rect">
            <a:avLst/>
          </a:prstGeom>
        </p:spPr>
      </p:pic>
      <p:pic>
        <p:nvPicPr>
          <p:cNvPr id="5" name="Grafik 4" descr="Uhr">
            <a:extLst>
              <a:ext uri="{FF2B5EF4-FFF2-40B4-BE49-F238E27FC236}">
                <a16:creationId xmlns:a16="http://schemas.microsoft.com/office/drawing/2014/main" xmlns="" id="{00F6674B-C524-43FA-88D4-AE8726AAA9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337964" y="1497446"/>
            <a:ext cx="457200" cy="457200"/>
          </a:xfrm>
          <a:prstGeom prst="rect">
            <a:avLst/>
          </a:prstGeom>
        </p:spPr>
      </p:pic>
      <p:pic>
        <p:nvPicPr>
          <p:cNvPr id="6" name="Grafik 5" descr="Gruppe von Männern">
            <a:extLst>
              <a:ext uri="{FF2B5EF4-FFF2-40B4-BE49-F238E27FC236}">
                <a16:creationId xmlns:a16="http://schemas.microsoft.com/office/drawing/2014/main" xmlns="" id="{0DB89AF3-74DC-479A-94FE-F5A52E4F9BA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615054" y="1924123"/>
            <a:ext cx="914400" cy="914400"/>
          </a:xfrm>
          <a:prstGeom prst="rect">
            <a:avLst/>
          </a:prstGeom>
        </p:spPr>
      </p:pic>
      <p:pic>
        <p:nvPicPr>
          <p:cNvPr id="7" name="Grafik 6" descr="Gruppe von Männern">
            <a:extLst>
              <a:ext uri="{FF2B5EF4-FFF2-40B4-BE49-F238E27FC236}">
                <a16:creationId xmlns:a16="http://schemas.microsoft.com/office/drawing/2014/main" xmlns="" id="{723F34A0-ED5E-4AE5-BB7C-2309BFBCD2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615054" y="2793999"/>
            <a:ext cx="914400" cy="914400"/>
          </a:xfrm>
          <a:prstGeom prst="rect">
            <a:avLst/>
          </a:prstGeom>
        </p:spPr>
      </p:pic>
      <p:pic>
        <p:nvPicPr>
          <p:cNvPr id="8" name="Grafik 7" descr="Gruppe von Männern">
            <a:extLst>
              <a:ext uri="{FF2B5EF4-FFF2-40B4-BE49-F238E27FC236}">
                <a16:creationId xmlns:a16="http://schemas.microsoft.com/office/drawing/2014/main" xmlns="" id="{FCD2BB99-3A9A-40BD-86A3-C6794B6769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700654" y="2478087"/>
            <a:ext cx="914400" cy="914400"/>
          </a:xfrm>
          <a:prstGeom prst="rect">
            <a:avLst/>
          </a:prstGeom>
        </p:spPr>
      </p:pic>
      <p:pic>
        <p:nvPicPr>
          <p:cNvPr id="9" name="Grafik 8" descr="Armbanduhr">
            <a:extLst>
              <a:ext uri="{FF2B5EF4-FFF2-40B4-BE49-F238E27FC236}">
                <a16:creationId xmlns:a16="http://schemas.microsoft.com/office/drawing/2014/main" xmlns="" id="{7EFC8AF9-C834-4FF8-B43B-8EF5FF2E797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8607136" y="2905270"/>
            <a:ext cx="187035" cy="187035"/>
          </a:xfrm>
          <a:prstGeom prst="rect">
            <a:avLst/>
          </a:prstGeom>
        </p:spPr>
      </p:pic>
      <p:pic>
        <p:nvPicPr>
          <p:cNvPr id="10" name="Grafik 9" descr="Armbanduhr">
            <a:extLst>
              <a:ext uri="{FF2B5EF4-FFF2-40B4-BE49-F238E27FC236}">
                <a16:creationId xmlns:a16="http://schemas.microsoft.com/office/drawing/2014/main" xmlns="" id="{9342E298-9B74-4328-A111-2F810E09C00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18073" y="3205452"/>
            <a:ext cx="187035" cy="187035"/>
          </a:xfrm>
          <a:prstGeom prst="rect">
            <a:avLst/>
          </a:prstGeom>
        </p:spPr>
      </p:pic>
      <p:pic>
        <p:nvPicPr>
          <p:cNvPr id="11" name="Grafik 10" descr="Armbanduhr">
            <a:extLst>
              <a:ext uri="{FF2B5EF4-FFF2-40B4-BE49-F238E27FC236}">
                <a16:creationId xmlns:a16="http://schemas.microsoft.com/office/drawing/2014/main" xmlns="" id="{A40663AA-E658-4411-A580-B649ADB6F24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66564" y="2372446"/>
            <a:ext cx="187035" cy="187035"/>
          </a:xfrm>
          <a:prstGeom prst="rect">
            <a:avLst/>
          </a:prstGeom>
        </p:spPr>
      </p:pic>
      <p:pic>
        <p:nvPicPr>
          <p:cNvPr id="12" name="Grafik 11" descr="Gruppe von Männern">
            <a:extLst>
              <a:ext uri="{FF2B5EF4-FFF2-40B4-BE49-F238E27FC236}">
                <a16:creationId xmlns:a16="http://schemas.microsoft.com/office/drawing/2014/main" xmlns="" id="{A449A010-7D1D-43E0-8764-C2223CC1103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073729" y="1822448"/>
            <a:ext cx="914400" cy="914400"/>
          </a:xfrm>
          <a:prstGeom prst="rect">
            <a:avLst/>
          </a:prstGeom>
        </p:spPr>
      </p:pic>
      <p:pic>
        <p:nvPicPr>
          <p:cNvPr id="13" name="Grafik 12" descr="Gruppe von Männern">
            <a:extLst>
              <a:ext uri="{FF2B5EF4-FFF2-40B4-BE49-F238E27FC236}">
                <a16:creationId xmlns:a16="http://schemas.microsoft.com/office/drawing/2014/main" xmlns="" id="{54919ADB-18B9-496B-BBBF-AE2CB7BA39B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073729" y="2646794"/>
            <a:ext cx="914400" cy="914400"/>
          </a:xfrm>
          <a:prstGeom prst="rect">
            <a:avLst/>
          </a:prstGeom>
        </p:spPr>
      </p:pic>
      <p:pic>
        <p:nvPicPr>
          <p:cNvPr id="14" name="Grafik 13" descr="Gruppe von Männern">
            <a:extLst>
              <a:ext uri="{FF2B5EF4-FFF2-40B4-BE49-F238E27FC236}">
                <a16:creationId xmlns:a16="http://schemas.microsoft.com/office/drawing/2014/main" xmlns="" id="{56629DB9-C67D-4F8E-AD9D-2D70F309194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988129" y="2189594"/>
            <a:ext cx="914400" cy="914400"/>
          </a:xfrm>
          <a:prstGeom prst="rect">
            <a:avLst/>
          </a:prstGeom>
        </p:spPr>
      </p:pic>
      <p:pic>
        <p:nvPicPr>
          <p:cNvPr id="15" name="Grafik 14" descr="Armbanduhr">
            <a:extLst>
              <a:ext uri="{FF2B5EF4-FFF2-40B4-BE49-F238E27FC236}">
                <a16:creationId xmlns:a16="http://schemas.microsoft.com/office/drawing/2014/main" xmlns="" id="{15C54073-6465-40E8-A6DD-99B21F0B76F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753594" y="2643330"/>
            <a:ext cx="187035" cy="187035"/>
          </a:xfrm>
          <a:prstGeom prst="rect">
            <a:avLst/>
          </a:prstGeom>
        </p:spPr>
      </p:pic>
      <p:pic>
        <p:nvPicPr>
          <p:cNvPr id="16" name="Grafik 15" descr="Armbanduhr">
            <a:extLst>
              <a:ext uri="{FF2B5EF4-FFF2-40B4-BE49-F238E27FC236}">
                <a16:creationId xmlns:a16="http://schemas.microsoft.com/office/drawing/2014/main" xmlns="" id="{5D7B1964-2F9B-416F-BABC-4A01313D39C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827649" y="3052041"/>
            <a:ext cx="187035" cy="187035"/>
          </a:xfrm>
          <a:prstGeom prst="rect">
            <a:avLst/>
          </a:prstGeom>
        </p:spPr>
      </p:pic>
      <p:pic>
        <p:nvPicPr>
          <p:cNvPr id="17" name="Grafik 16" descr="Armbanduhr">
            <a:extLst>
              <a:ext uri="{FF2B5EF4-FFF2-40B4-BE49-F238E27FC236}">
                <a16:creationId xmlns:a16="http://schemas.microsoft.com/office/drawing/2014/main" xmlns="" id="{97E10F63-8750-4EE6-80A3-5FB00A05B96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859397" y="2240395"/>
            <a:ext cx="187035" cy="187035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xmlns="" id="{E31AE600-45C2-4782-8DB0-BF48A9A20EC8}"/>
              </a:ext>
            </a:extLst>
          </p:cNvPr>
          <p:cNvSpPr txBox="1"/>
          <p:nvPr/>
        </p:nvSpPr>
        <p:spPr>
          <a:xfrm>
            <a:off x="275772" y="4587758"/>
            <a:ext cx="1137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err="1"/>
              <a:t>It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</a:t>
            </a:r>
            <a:r>
              <a:rPr lang="de-AT" sz="1600" dirty="0" err="1"/>
              <a:t>one</a:t>
            </a:r>
            <a:r>
              <a:rPr lang="de-AT" sz="1600" dirty="0"/>
              <a:t> Dominator 1.x in game, </a:t>
            </a:r>
            <a:r>
              <a:rPr lang="de-AT" sz="1600" dirty="0" err="1"/>
              <a:t>the</a:t>
            </a:r>
            <a:r>
              <a:rPr lang="de-AT" sz="1600" dirty="0"/>
              <a:t> </a:t>
            </a:r>
            <a:r>
              <a:rPr lang="de-AT" sz="1600" dirty="0" err="1"/>
              <a:t>duration</a:t>
            </a:r>
            <a:r>
              <a:rPr lang="de-AT" sz="1600" dirty="0"/>
              <a:t> </a:t>
            </a:r>
            <a:r>
              <a:rPr lang="de-AT" sz="1600" dirty="0" err="1"/>
              <a:t>of</a:t>
            </a:r>
            <a:r>
              <a:rPr lang="de-AT" sz="1600" dirty="0"/>
              <a:t> </a:t>
            </a:r>
            <a:r>
              <a:rPr lang="de-AT" sz="1600" dirty="0" err="1"/>
              <a:t>the</a:t>
            </a:r>
            <a:r>
              <a:rPr lang="de-AT" sz="1600" dirty="0"/>
              <a:t> Game in </a:t>
            </a:r>
            <a:r>
              <a:rPr lang="de-AT" sz="1600" dirty="0" err="1"/>
              <a:t>predefined</a:t>
            </a:r>
            <a:r>
              <a:rPr lang="de-AT" sz="1600" dirty="0"/>
              <a:t> Time (e.g. 15 min) and </a:t>
            </a:r>
            <a:r>
              <a:rPr lang="de-AT" sz="1600" dirty="0" err="1"/>
              <a:t>the</a:t>
            </a:r>
            <a:r>
              <a:rPr lang="de-AT" sz="1600" dirty="0"/>
              <a:t> time </a:t>
            </a:r>
            <a:r>
              <a:rPr lang="de-AT" sz="1600" dirty="0" err="1"/>
              <a:t>to</a:t>
            </a:r>
            <a:r>
              <a:rPr lang="de-AT" sz="1600" dirty="0"/>
              <a:t> </a:t>
            </a:r>
            <a:r>
              <a:rPr lang="de-AT" sz="1600" dirty="0" err="1"/>
              <a:t>explosion</a:t>
            </a:r>
            <a:r>
              <a:rPr lang="de-AT" sz="1600" dirty="0"/>
              <a:t> (e.g. 5 min) </a:t>
            </a:r>
            <a:r>
              <a:rPr lang="de-AT" sz="1600" dirty="0" err="1"/>
              <a:t>is</a:t>
            </a:r>
            <a:r>
              <a:rPr lang="de-AT" sz="1600" dirty="0"/>
              <a:t> </a:t>
            </a:r>
            <a:r>
              <a:rPr lang="de-AT" sz="1600" dirty="0" err="1"/>
              <a:t>set</a:t>
            </a:r>
            <a:r>
              <a:rPr lang="de-AT" sz="1600" dirty="0"/>
              <a:t>.</a:t>
            </a:r>
          </a:p>
          <a:p>
            <a:r>
              <a:rPr lang="de-AT" sz="1600" dirty="0"/>
              <a:t> The Dominator 1.x will end </a:t>
            </a:r>
            <a:r>
              <a:rPr lang="de-AT" sz="1600" dirty="0" err="1"/>
              <a:t>the</a:t>
            </a:r>
            <a:r>
              <a:rPr lang="de-AT" sz="1600" dirty="0"/>
              <a:t> game and </a:t>
            </a:r>
            <a:r>
              <a:rPr lang="de-AT" sz="1600" dirty="0" err="1"/>
              <a:t>show</a:t>
            </a:r>
            <a:r>
              <a:rPr lang="de-AT" sz="1600" dirty="0"/>
              <a:t> </a:t>
            </a:r>
            <a:r>
              <a:rPr lang="de-AT" sz="1600" dirty="0" err="1"/>
              <a:t>the</a:t>
            </a:r>
            <a:r>
              <a:rPr lang="de-AT" sz="1600" dirty="0"/>
              <a:t> </a:t>
            </a:r>
            <a:r>
              <a:rPr lang="de-AT" sz="1600" dirty="0" err="1"/>
              <a:t>winner</a:t>
            </a:r>
            <a:r>
              <a:rPr lang="de-AT" sz="1600" dirty="0"/>
              <a:t> at </a:t>
            </a:r>
            <a:r>
              <a:rPr lang="de-AT" sz="1600" dirty="0" err="1"/>
              <a:t>the</a:t>
            </a:r>
            <a:r>
              <a:rPr lang="de-AT" sz="1600" dirty="0"/>
              <a:t> </a:t>
            </a:r>
            <a:r>
              <a:rPr lang="de-AT" sz="1600" b="1" dirty="0"/>
              <a:t>end </a:t>
            </a:r>
            <a:r>
              <a:rPr lang="de-AT" sz="1600" b="1" dirty="0" err="1"/>
              <a:t>of</a:t>
            </a:r>
            <a:r>
              <a:rPr lang="de-AT" sz="1600" b="1" dirty="0"/>
              <a:t> </a:t>
            </a:r>
            <a:r>
              <a:rPr lang="de-AT" sz="1600" b="1" dirty="0" err="1"/>
              <a:t>the</a:t>
            </a:r>
            <a:r>
              <a:rPr lang="de-AT" sz="1600" b="1" dirty="0"/>
              <a:t> game time </a:t>
            </a:r>
            <a:r>
              <a:rPr lang="de-AT" sz="1600" dirty="0" err="1"/>
              <a:t>or</a:t>
            </a:r>
            <a:r>
              <a:rPr lang="de-AT" sz="1600" dirty="0"/>
              <a:t> </a:t>
            </a:r>
            <a:r>
              <a:rPr lang="de-AT" sz="1600" b="1" dirty="0"/>
              <a:t>at </a:t>
            </a:r>
            <a:r>
              <a:rPr lang="de-AT" sz="1600" b="1" dirty="0" err="1"/>
              <a:t>the</a:t>
            </a:r>
            <a:r>
              <a:rPr lang="de-AT" sz="1600" b="1" dirty="0"/>
              <a:t> end </a:t>
            </a:r>
            <a:r>
              <a:rPr lang="de-AT" sz="1600" b="1" dirty="0" err="1"/>
              <a:t>explosion</a:t>
            </a:r>
            <a:r>
              <a:rPr lang="de-AT" sz="1600" b="1" dirty="0"/>
              <a:t> time </a:t>
            </a:r>
            <a:r>
              <a:rPr lang="de-AT" sz="1600" dirty="0" err="1"/>
              <a:t>or</a:t>
            </a:r>
            <a:r>
              <a:rPr lang="de-AT" sz="1600" dirty="0"/>
              <a:t>  </a:t>
            </a:r>
            <a:r>
              <a:rPr lang="de-AT" sz="1600" b="1" dirty="0"/>
              <a:t>after </a:t>
            </a:r>
            <a:r>
              <a:rPr lang="de-AT" sz="1600" b="1" dirty="0" err="1"/>
              <a:t>defusing</a:t>
            </a:r>
            <a:r>
              <a:rPr lang="de-AT" sz="1600" b="1" dirty="0"/>
              <a:t> </a:t>
            </a:r>
            <a:r>
              <a:rPr lang="de-AT" sz="1600" b="1" dirty="0" err="1"/>
              <a:t>the</a:t>
            </a:r>
            <a:r>
              <a:rPr lang="de-AT" sz="1600" b="1" dirty="0"/>
              <a:t> bomb </a:t>
            </a:r>
            <a:r>
              <a:rPr lang="de-AT" sz="1600" dirty="0"/>
              <a:t>and </a:t>
            </a:r>
            <a:r>
              <a:rPr lang="de-AT" sz="1600" dirty="0" err="1"/>
              <a:t>show</a:t>
            </a:r>
            <a:r>
              <a:rPr lang="de-AT" sz="1600" dirty="0"/>
              <a:t> </a:t>
            </a:r>
            <a:r>
              <a:rPr lang="de-AT" sz="1600" dirty="0" err="1"/>
              <a:t>winner</a:t>
            </a:r>
            <a:r>
              <a:rPr lang="de-AT" sz="1600" dirty="0"/>
              <a:t> „Terrorist“ </a:t>
            </a:r>
            <a:r>
              <a:rPr lang="de-AT" sz="1600" dirty="0" err="1"/>
              <a:t>or</a:t>
            </a:r>
            <a:r>
              <a:rPr lang="de-AT" sz="1600" dirty="0"/>
              <a:t> „Counter </a:t>
            </a:r>
            <a:r>
              <a:rPr lang="de-AT" sz="1600" dirty="0" err="1"/>
              <a:t>terorrist</a:t>
            </a:r>
            <a:r>
              <a:rPr lang="de-AT" sz="1600" dirty="0"/>
              <a:t>“.</a:t>
            </a:r>
          </a:p>
          <a:p>
            <a:r>
              <a:rPr lang="de-AT" sz="1600" dirty="0" err="1"/>
              <a:t>Terorrist</a:t>
            </a:r>
            <a:r>
              <a:rPr lang="de-AT" sz="1600" dirty="0"/>
              <a:t> Team </a:t>
            </a:r>
            <a:r>
              <a:rPr lang="de-AT" sz="1600" dirty="0" err="1"/>
              <a:t>has</a:t>
            </a:r>
            <a:r>
              <a:rPr lang="de-AT" sz="1600" dirty="0"/>
              <a:t> </a:t>
            </a:r>
            <a:r>
              <a:rPr lang="de-AT" sz="1600" dirty="0" err="1"/>
              <a:t>to</a:t>
            </a:r>
            <a:r>
              <a:rPr lang="de-AT" sz="1600" dirty="0"/>
              <a:t> </a:t>
            </a:r>
            <a:r>
              <a:rPr lang="de-AT" sz="1600" dirty="0" err="1"/>
              <a:t>place</a:t>
            </a:r>
            <a:r>
              <a:rPr lang="de-AT" sz="1600" dirty="0"/>
              <a:t> and arm </a:t>
            </a:r>
            <a:r>
              <a:rPr lang="de-AT" sz="1600" dirty="0" err="1"/>
              <a:t>the</a:t>
            </a:r>
            <a:r>
              <a:rPr lang="de-AT" sz="1600" dirty="0"/>
              <a:t> bomb at </a:t>
            </a:r>
            <a:r>
              <a:rPr lang="de-AT" sz="1600" dirty="0" err="1"/>
              <a:t>predefined</a:t>
            </a:r>
            <a:r>
              <a:rPr lang="de-AT" sz="1600" dirty="0"/>
              <a:t> </a:t>
            </a:r>
            <a:r>
              <a:rPr lang="de-AT" sz="1600" dirty="0" err="1"/>
              <a:t>place</a:t>
            </a:r>
            <a:r>
              <a:rPr lang="de-AT" sz="1600" dirty="0"/>
              <a:t>, Counter </a:t>
            </a:r>
            <a:r>
              <a:rPr lang="de-AT" sz="1600" dirty="0" err="1"/>
              <a:t>terorrist</a:t>
            </a:r>
            <a:r>
              <a:rPr lang="de-AT" sz="1600" dirty="0"/>
              <a:t> </a:t>
            </a:r>
            <a:r>
              <a:rPr lang="de-AT" sz="1600" dirty="0" err="1"/>
              <a:t>have</a:t>
            </a:r>
            <a:r>
              <a:rPr lang="de-AT" sz="1600" dirty="0"/>
              <a:t> </a:t>
            </a:r>
            <a:r>
              <a:rPr lang="de-AT" sz="1600" dirty="0" err="1"/>
              <a:t>to</a:t>
            </a:r>
            <a:r>
              <a:rPr lang="de-AT" sz="1600" dirty="0"/>
              <a:t> </a:t>
            </a:r>
            <a:r>
              <a:rPr lang="de-AT" sz="1600" dirty="0" err="1"/>
              <a:t>either</a:t>
            </a:r>
            <a:r>
              <a:rPr lang="de-AT" sz="1600" dirty="0"/>
              <a:t> </a:t>
            </a:r>
            <a:r>
              <a:rPr lang="de-AT" sz="1600" dirty="0" err="1"/>
              <a:t>capture</a:t>
            </a:r>
            <a:r>
              <a:rPr lang="de-AT" sz="1600" dirty="0"/>
              <a:t>/hold off </a:t>
            </a:r>
            <a:r>
              <a:rPr lang="de-AT" sz="1600" dirty="0" err="1"/>
              <a:t>the</a:t>
            </a:r>
            <a:r>
              <a:rPr lang="de-AT" sz="1600" dirty="0"/>
              <a:t> bomb </a:t>
            </a:r>
            <a:r>
              <a:rPr lang="de-AT" sz="1600" dirty="0" err="1"/>
              <a:t>from</a:t>
            </a:r>
            <a:r>
              <a:rPr lang="de-AT" sz="1600" dirty="0"/>
              <a:t> plant </a:t>
            </a:r>
            <a:r>
              <a:rPr lang="de-AT" sz="1600" dirty="0" err="1"/>
              <a:t>site</a:t>
            </a:r>
            <a:r>
              <a:rPr lang="de-AT" sz="1600" dirty="0"/>
              <a:t> </a:t>
            </a:r>
            <a:r>
              <a:rPr lang="de-AT" sz="1600" dirty="0" err="1"/>
              <a:t>till</a:t>
            </a:r>
            <a:r>
              <a:rPr lang="de-AT" sz="1600" dirty="0"/>
              <a:t> end </a:t>
            </a:r>
            <a:r>
              <a:rPr lang="de-AT" sz="1600" dirty="0" err="1"/>
              <a:t>of</a:t>
            </a:r>
            <a:r>
              <a:rPr lang="de-AT" sz="1600" dirty="0"/>
              <a:t> game time </a:t>
            </a:r>
            <a:r>
              <a:rPr lang="de-AT" sz="1600" dirty="0" err="1"/>
              <a:t>or</a:t>
            </a:r>
            <a:r>
              <a:rPr lang="de-AT" sz="1600" dirty="0"/>
              <a:t> </a:t>
            </a:r>
            <a:r>
              <a:rPr lang="de-AT" sz="1600" dirty="0" err="1"/>
              <a:t>defuse</a:t>
            </a:r>
            <a:r>
              <a:rPr lang="de-AT" sz="1600" dirty="0"/>
              <a:t> </a:t>
            </a:r>
            <a:r>
              <a:rPr lang="de-AT" sz="1600" dirty="0" err="1"/>
              <a:t>already</a:t>
            </a:r>
            <a:r>
              <a:rPr lang="de-AT" sz="1600" dirty="0"/>
              <a:t> </a:t>
            </a:r>
            <a:r>
              <a:rPr lang="de-AT" sz="1600" dirty="0" err="1"/>
              <a:t>charged</a:t>
            </a:r>
            <a:r>
              <a:rPr lang="de-AT" sz="1600" dirty="0"/>
              <a:t> bomb.</a:t>
            </a:r>
          </a:p>
        </p:txBody>
      </p:sp>
    </p:spTree>
    <p:extLst>
      <p:ext uri="{BB962C8B-B14F-4D97-AF65-F5344CB8AC3E}">
        <p14:creationId xmlns:p14="http://schemas.microsoft.com/office/powerpoint/2010/main" val="878959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Prozessor">
            <a:extLst>
              <a:ext uri="{FF2B5EF4-FFF2-40B4-BE49-F238E27FC236}">
                <a16:creationId xmlns:a16="http://schemas.microsoft.com/office/drawing/2014/main" xmlns="" id="{8B6E0A92-176D-483C-AE06-853330B4BA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7173" y="562429"/>
            <a:ext cx="914400" cy="914400"/>
          </a:xfrm>
          <a:prstGeom prst="rect">
            <a:avLst/>
          </a:prstGeom>
        </p:spPr>
      </p:pic>
      <p:pic>
        <p:nvPicPr>
          <p:cNvPr id="5" name="Grafik 4" descr="Uhr">
            <a:extLst>
              <a:ext uri="{FF2B5EF4-FFF2-40B4-BE49-F238E27FC236}">
                <a16:creationId xmlns:a16="http://schemas.microsoft.com/office/drawing/2014/main" xmlns="" id="{86ECCF40-CAAE-45B1-B31B-80B30E3E3E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864592" y="372338"/>
            <a:ext cx="457200" cy="4572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CA8897EE-8025-4CE9-8254-9F2032D83A50}"/>
              </a:ext>
            </a:extLst>
          </p:cNvPr>
          <p:cNvSpPr txBox="1"/>
          <p:nvPr/>
        </p:nvSpPr>
        <p:spPr>
          <a:xfrm>
            <a:off x="3056083" y="567191"/>
            <a:ext cx="267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1. Both Game time and Bomb time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set</a:t>
            </a:r>
            <a:r>
              <a:rPr lang="de-AT" dirty="0"/>
              <a:t>.</a:t>
            </a:r>
          </a:p>
        </p:txBody>
      </p:sp>
      <p:pic>
        <p:nvPicPr>
          <p:cNvPr id="7" name="Grafik 6" descr="Prozessor">
            <a:extLst>
              <a:ext uri="{FF2B5EF4-FFF2-40B4-BE49-F238E27FC236}">
                <a16:creationId xmlns:a16="http://schemas.microsoft.com/office/drawing/2014/main" xmlns="" id="{1A0C17FE-4899-4A2A-ADDD-526CC3480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7173" y="1953100"/>
            <a:ext cx="914400" cy="914400"/>
          </a:xfrm>
          <a:prstGeom prst="rect">
            <a:avLst/>
          </a:prstGeom>
        </p:spPr>
      </p:pic>
      <p:pic>
        <p:nvPicPr>
          <p:cNvPr id="8" name="Grafik 7" descr="Uhr">
            <a:extLst>
              <a:ext uri="{FF2B5EF4-FFF2-40B4-BE49-F238E27FC236}">
                <a16:creationId xmlns:a16="http://schemas.microsoft.com/office/drawing/2014/main" xmlns="" id="{85ACB5F6-6A9F-4714-BEC3-91CCF3F05E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84483" y="1759858"/>
            <a:ext cx="457200" cy="457200"/>
          </a:xfrm>
          <a:prstGeom prst="rect">
            <a:avLst/>
          </a:prstGeom>
        </p:spPr>
      </p:pic>
      <p:pic>
        <p:nvPicPr>
          <p:cNvPr id="9" name="Grafik 8" descr="Gruppe von Männern">
            <a:extLst>
              <a:ext uri="{FF2B5EF4-FFF2-40B4-BE49-F238E27FC236}">
                <a16:creationId xmlns:a16="http://schemas.microsoft.com/office/drawing/2014/main" xmlns="" id="{37DD8645-E33E-4BB0-83B9-7BBE4D6886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961573" y="2186535"/>
            <a:ext cx="914400" cy="914400"/>
          </a:xfrm>
          <a:prstGeom prst="rect">
            <a:avLst/>
          </a:prstGeom>
        </p:spPr>
      </p:pic>
      <p:pic>
        <p:nvPicPr>
          <p:cNvPr id="10" name="Grafik 9" descr="Gruppe von Männern">
            <a:extLst>
              <a:ext uri="{FF2B5EF4-FFF2-40B4-BE49-F238E27FC236}">
                <a16:creationId xmlns:a16="http://schemas.microsoft.com/office/drawing/2014/main" xmlns="" id="{3E797993-7CC3-42B5-904D-A3E9210B56C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961573" y="3056411"/>
            <a:ext cx="914400" cy="914400"/>
          </a:xfrm>
          <a:prstGeom prst="rect">
            <a:avLst/>
          </a:prstGeom>
        </p:spPr>
      </p:pic>
      <p:pic>
        <p:nvPicPr>
          <p:cNvPr id="11" name="Grafik 10" descr="Gruppe von Männern">
            <a:extLst>
              <a:ext uri="{FF2B5EF4-FFF2-40B4-BE49-F238E27FC236}">
                <a16:creationId xmlns:a16="http://schemas.microsoft.com/office/drawing/2014/main" xmlns="" id="{FF51CC40-4A29-4E65-B244-DC7D86F68E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047173" y="2740499"/>
            <a:ext cx="914400" cy="914400"/>
          </a:xfrm>
          <a:prstGeom prst="rect">
            <a:avLst/>
          </a:prstGeom>
        </p:spPr>
      </p:pic>
      <p:pic>
        <p:nvPicPr>
          <p:cNvPr id="12" name="Grafik 11" descr="Armbanduhr">
            <a:extLst>
              <a:ext uri="{FF2B5EF4-FFF2-40B4-BE49-F238E27FC236}">
                <a16:creationId xmlns:a16="http://schemas.microsoft.com/office/drawing/2014/main" xmlns="" id="{7CAD554D-9192-4A79-A784-BEA2BD6BF14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3655" y="3167682"/>
            <a:ext cx="187035" cy="187035"/>
          </a:xfrm>
          <a:prstGeom prst="rect">
            <a:avLst/>
          </a:prstGeom>
        </p:spPr>
      </p:pic>
      <p:pic>
        <p:nvPicPr>
          <p:cNvPr id="13" name="Grafik 12" descr="Armbanduhr">
            <a:extLst>
              <a:ext uri="{FF2B5EF4-FFF2-40B4-BE49-F238E27FC236}">
                <a16:creationId xmlns:a16="http://schemas.microsoft.com/office/drawing/2014/main" xmlns="" id="{85742922-F8EC-4E07-AD53-917DD8A36B7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864592" y="3467864"/>
            <a:ext cx="187035" cy="187035"/>
          </a:xfrm>
          <a:prstGeom prst="rect">
            <a:avLst/>
          </a:prstGeom>
        </p:spPr>
      </p:pic>
      <p:pic>
        <p:nvPicPr>
          <p:cNvPr id="14" name="Grafik 13" descr="Armbanduhr">
            <a:extLst>
              <a:ext uri="{FF2B5EF4-FFF2-40B4-BE49-F238E27FC236}">
                <a16:creationId xmlns:a16="http://schemas.microsoft.com/office/drawing/2014/main" xmlns="" id="{76E5FC24-1C5F-4F2C-BA05-F80BB2996B8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913083" y="2634858"/>
            <a:ext cx="187035" cy="187035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xmlns="" id="{940F39F5-3E30-4593-B920-50296201B6F6}"/>
              </a:ext>
            </a:extLst>
          </p:cNvPr>
          <p:cNvSpPr txBox="1"/>
          <p:nvPr/>
        </p:nvSpPr>
        <p:spPr>
          <a:xfrm>
            <a:off x="3056083" y="1988458"/>
            <a:ext cx="2677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2. </a:t>
            </a:r>
            <a:r>
              <a:rPr lang="de-AT" dirty="0" err="1"/>
              <a:t>Terorrist</a:t>
            </a:r>
            <a:r>
              <a:rPr lang="de-AT" dirty="0"/>
              <a:t> </a:t>
            </a:r>
            <a:r>
              <a:rPr lang="de-AT" dirty="0" err="1"/>
              <a:t>team</a:t>
            </a:r>
            <a:r>
              <a:rPr lang="de-AT" dirty="0"/>
              <a:t> </a:t>
            </a:r>
            <a:r>
              <a:rPr lang="de-AT" dirty="0" err="1"/>
              <a:t>takes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Dominator1.x and </a:t>
            </a:r>
            <a:r>
              <a:rPr lang="de-AT" dirty="0" err="1"/>
              <a:t>when</a:t>
            </a:r>
            <a:r>
              <a:rPr lang="de-AT" dirty="0"/>
              <a:t> </a:t>
            </a:r>
            <a:r>
              <a:rPr lang="de-AT" dirty="0" err="1"/>
              <a:t>ready</a:t>
            </a:r>
            <a:r>
              <a:rPr lang="de-AT" dirty="0"/>
              <a:t> </a:t>
            </a:r>
            <a:r>
              <a:rPr lang="de-AT" dirty="0" err="1"/>
              <a:t>presses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start</a:t>
            </a:r>
            <a:r>
              <a:rPr lang="de-AT" dirty="0"/>
              <a:t> game </a:t>
            </a:r>
            <a:r>
              <a:rPr lang="de-AT" dirty="0" err="1"/>
              <a:t>button</a:t>
            </a:r>
            <a:r>
              <a:rPr lang="de-AT" dirty="0"/>
              <a:t>. Beacon1.x </a:t>
            </a:r>
            <a:r>
              <a:rPr lang="de-AT" dirty="0" err="1"/>
              <a:t>gives</a:t>
            </a:r>
            <a:r>
              <a:rPr lang="de-AT" dirty="0"/>
              <a:t> Signal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starting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game(</a:t>
            </a:r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beacon</a:t>
            </a:r>
            <a:r>
              <a:rPr lang="de-AT" dirty="0"/>
              <a:t> not </a:t>
            </a:r>
            <a:r>
              <a:rPr lang="de-AT" dirty="0" err="1"/>
              <a:t>present</a:t>
            </a:r>
            <a:r>
              <a:rPr lang="de-AT" dirty="0"/>
              <a:t> Gamemaster </a:t>
            </a:r>
            <a:r>
              <a:rPr lang="de-AT" dirty="0" err="1"/>
              <a:t>gives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signal</a:t>
            </a:r>
            <a:r>
              <a:rPr lang="de-AT" dirty="0"/>
              <a:t>)</a:t>
            </a:r>
          </a:p>
        </p:txBody>
      </p:sp>
      <p:pic>
        <p:nvPicPr>
          <p:cNvPr id="16" name="Grafik 15" descr="Nach rechts zeigender Finger, Handrücken">
            <a:extLst>
              <a:ext uri="{FF2B5EF4-FFF2-40B4-BE49-F238E27FC236}">
                <a16:creationId xmlns:a16="http://schemas.microsoft.com/office/drawing/2014/main" xmlns="" id="{BC7F0AC0-98BE-490E-9BE2-FD45C4B0D49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 rot="10800000" flipH="1" flipV="1">
            <a:off x="1034771" y="3527612"/>
            <a:ext cx="948442" cy="914399"/>
          </a:xfrm>
          <a:prstGeom prst="rect">
            <a:avLst/>
          </a:prstGeom>
        </p:spPr>
      </p:pic>
      <p:pic>
        <p:nvPicPr>
          <p:cNvPr id="17" name="Grafik 16" descr="Potenz">
            <a:extLst>
              <a:ext uri="{FF2B5EF4-FFF2-40B4-BE49-F238E27FC236}">
                <a16:creationId xmlns:a16="http://schemas.microsoft.com/office/drawing/2014/main" xmlns="" id="{794FC3EF-6B88-4322-B2CD-1AF484AF09E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1626614" y="3984812"/>
            <a:ext cx="369332" cy="369332"/>
          </a:xfrm>
          <a:prstGeom prst="rect">
            <a:avLst/>
          </a:prstGeom>
        </p:spPr>
      </p:pic>
      <p:pic>
        <p:nvPicPr>
          <p:cNvPr id="18" name="Grafik 17" descr="Prozessor">
            <a:extLst>
              <a:ext uri="{FF2B5EF4-FFF2-40B4-BE49-F238E27FC236}">
                <a16:creationId xmlns:a16="http://schemas.microsoft.com/office/drawing/2014/main" xmlns="" id="{B5131609-82B4-4740-916A-6C905618D5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8813" y="5045570"/>
            <a:ext cx="914400" cy="914400"/>
          </a:xfrm>
          <a:prstGeom prst="rect">
            <a:avLst/>
          </a:prstGeom>
        </p:spPr>
      </p:pic>
      <p:pic>
        <p:nvPicPr>
          <p:cNvPr id="19" name="Grafik 18" descr="Uhr">
            <a:extLst>
              <a:ext uri="{FF2B5EF4-FFF2-40B4-BE49-F238E27FC236}">
                <a16:creationId xmlns:a16="http://schemas.microsoft.com/office/drawing/2014/main" xmlns="" id="{71A072B0-4F35-497C-9414-94E76DAB80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706123" y="4852328"/>
            <a:ext cx="457200" cy="457200"/>
          </a:xfrm>
          <a:prstGeom prst="rect">
            <a:avLst/>
          </a:prstGeom>
        </p:spPr>
      </p:pic>
      <p:pic>
        <p:nvPicPr>
          <p:cNvPr id="26" name="Grafik 25" descr="Nach rechts zeigender Finger, Handrücken">
            <a:extLst>
              <a:ext uri="{FF2B5EF4-FFF2-40B4-BE49-F238E27FC236}">
                <a16:creationId xmlns:a16="http://schemas.microsoft.com/office/drawing/2014/main" xmlns="" id="{C373E128-5B7C-4EAE-9DC4-4C4437EE26E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 rot="10800000" flipH="1" flipV="1">
            <a:off x="1009667" y="5697373"/>
            <a:ext cx="948442" cy="914399"/>
          </a:xfrm>
          <a:prstGeom prst="rect">
            <a:avLst/>
          </a:prstGeom>
        </p:spPr>
      </p:pic>
      <p:pic>
        <p:nvPicPr>
          <p:cNvPr id="27" name="Grafik 26" descr="Potenz">
            <a:extLst>
              <a:ext uri="{FF2B5EF4-FFF2-40B4-BE49-F238E27FC236}">
                <a16:creationId xmlns:a16="http://schemas.microsoft.com/office/drawing/2014/main" xmlns="" id="{555A51C1-0271-4C85-A9D2-380AEBC2C8A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1679926" y="6191045"/>
            <a:ext cx="369332" cy="369332"/>
          </a:xfrm>
          <a:prstGeom prst="rect">
            <a:avLst/>
          </a:prstGeom>
        </p:spPr>
      </p:pic>
      <p:pic>
        <p:nvPicPr>
          <p:cNvPr id="29" name="Grafik 28" descr="Explosion">
            <a:extLst>
              <a:ext uri="{FF2B5EF4-FFF2-40B4-BE49-F238E27FC236}">
                <a16:creationId xmlns:a16="http://schemas.microsoft.com/office/drawing/2014/main" xmlns="" id="{F264CE1E-3863-4790-94FC-F2B74B9D41C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1983213" y="5235661"/>
            <a:ext cx="914400" cy="914400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xmlns="" id="{9061D525-32A7-429E-9123-B7886958D32F}"/>
              </a:ext>
            </a:extLst>
          </p:cNvPr>
          <p:cNvSpPr txBox="1"/>
          <p:nvPr/>
        </p:nvSpPr>
        <p:spPr>
          <a:xfrm>
            <a:off x="2922716" y="5083049"/>
            <a:ext cx="26778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3. </a:t>
            </a:r>
            <a:r>
              <a:rPr lang="de-AT" dirty="0" err="1"/>
              <a:t>Terorist</a:t>
            </a:r>
            <a:r>
              <a:rPr lang="de-AT" dirty="0"/>
              <a:t> </a:t>
            </a:r>
            <a:r>
              <a:rPr lang="de-AT" dirty="0" err="1"/>
              <a:t>team</a:t>
            </a:r>
            <a:r>
              <a:rPr lang="de-AT" dirty="0"/>
              <a:t> </a:t>
            </a:r>
            <a:r>
              <a:rPr lang="de-AT" dirty="0" err="1"/>
              <a:t>has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reach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plant </a:t>
            </a:r>
            <a:r>
              <a:rPr lang="de-AT" dirty="0" err="1"/>
              <a:t>site</a:t>
            </a:r>
            <a:r>
              <a:rPr lang="de-AT" dirty="0"/>
              <a:t> and Activate </a:t>
            </a:r>
            <a:r>
              <a:rPr lang="de-AT" dirty="0" err="1"/>
              <a:t>the</a:t>
            </a:r>
            <a:r>
              <a:rPr lang="de-AT" dirty="0"/>
              <a:t> bomb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pressing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Activation</a:t>
            </a:r>
            <a:r>
              <a:rPr lang="de-AT" dirty="0"/>
              <a:t> </a:t>
            </a:r>
            <a:r>
              <a:rPr lang="de-AT" dirty="0" err="1"/>
              <a:t>button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3 sec.</a:t>
            </a:r>
          </a:p>
        </p:txBody>
      </p:sp>
      <p:pic>
        <p:nvPicPr>
          <p:cNvPr id="31" name="Grafik 30" descr="Explosion">
            <a:extLst>
              <a:ext uri="{FF2B5EF4-FFF2-40B4-BE49-F238E27FC236}">
                <a16:creationId xmlns:a16="http://schemas.microsoft.com/office/drawing/2014/main" xmlns="" id="{7510CF13-9969-4984-846A-62A86093D9F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6867223" y="479974"/>
            <a:ext cx="914400" cy="914400"/>
          </a:xfrm>
          <a:prstGeom prst="rect">
            <a:avLst/>
          </a:prstGeom>
        </p:spPr>
      </p:pic>
      <p:pic>
        <p:nvPicPr>
          <p:cNvPr id="33" name="Grafik 32" descr="Explosion">
            <a:extLst>
              <a:ext uri="{FF2B5EF4-FFF2-40B4-BE49-F238E27FC236}">
                <a16:creationId xmlns:a16="http://schemas.microsoft.com/office/drawing/2014/main" xmlns="" id="{9BB8DC46-2366-4D7D-B660-E596AB01DE5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6838623" y="2647555"/>
            <a:ext cx="914400" cy="914400"/>
          </a:xfrm>
          <a:prstGeom prst="rect">
            <a:avLst/>
          </a:prstGeom>
        </p:spPr>
      </p:pic>
      <p:pic>
        <p:nvPicPr>
          <p:cNvPr id="35" name="Grafik 34" descr="Verbotsschild">
            <a:extLst>
              <a:ext uri="{FF2B5EF4-FFF2-40B4-BE49-F238E27FC236}">
                <a16:creationId xmlns:a16="http://schemas.microsoft.com/office/drawing/2014/main" xmlns="" id="{08245FC8-8F72-4D98-B049-7EC45EA05672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6619425" y="4684276"/>
            <a:ext cx="1171012" cy="1171012"/>
          </a:xfrm>
          <a:prstGeom prst="rect">
            <a:avLst/>
          </a:prstGeom>
        </p:spPr>
      </p:pic>
      <p:pic>
        <p:nvPicPr>
          <p:cNvPr id="37" name="Grafik 36" descr="Stoppuhr 75%">
            <a:extLst>
              <a:ext uri="{FF2B5EF4-FFF2-40B4-BE49-F238E27FC236}">
                <a16:creationId xmlns:a16="http://schemas.microsoft.com/office/drawing/2014/main" xmlns="" id="{5D367664-BA44-4CC3-B690-56B0C41795BE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6565208" y="4552947"/>
            <a:ext cx="1290906" cy="1290906"/>
          </a:xfrm>
          <a:prstGeom prst="rect">
            <a:avLst/>
          </a:prstGeom>
        </p:spPr>
      </p:pic>
      <p:pic>
        <p:nvPicPr>
          <p:cNvPr id="39" name="Grafik 38" descr="Verbotsschild">
            <a:extLst>
              <a:ext uri="{FF2B5EF4-FFF2-40B4-BE49-F238E27FC236}">
                <a16:creationId xmlns:a16="http://schemas.microsoft.com/office/drawing/2014/main" xmlns="" id="{E15DF5B9-0036-427B-A73F-C3003678A529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6677771" y="2611392"/>
            <a:ext cx="1201883" cy="1201883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xmlns="" id="{A7CD8E61-E545-472C-A686-9179F4A06944}"/>
              </a:ext>
            </a:extLst>
          </p:cNvPr>
          <p:cNvSpPr txBox="1"/>
          <p:nvPr/>
        </p:nvSpPr>
        <p:spPr>
          <a:xfrm>
            <a:off x="8552496" y="609247"/>
            <a:ext cx="26778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4. Bomb </a:t>
            </a:r>
            <a:r>
              <a:rPr lang="de-AT" dirty="0" err="1"/>
              <a:t>explodes</a:t>
            </a:r>
            <a:r>
              <a:rPr lang="de-AT" dirty="0"/>
              <a:t>.</a:t>
            </a:r>
          </a:p>
          <a:p>
            <a:r>
              <a:rPr lang="de-AT" dirty="0"/>
              <a:t>Dominator1.x&amp;Beacon1.x </a:t>
            </a:r>
            <a:r>
              <a:rPr lang="de-AT" dirty="0" err="1"/>
              <a:t>gives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signal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End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game</a:t>
            </a:r>
          </a:p>
          <a:p>
            <a:r>
              <a:rPr lang="de-AT" dirty="0"/>
              <a:t>Terrorist </a:t>
            </a:r>
            <a:r>
              <a:rPr lang="de-AT" dirty="0" err="1"/>
              <a:t>Win</a:t>
            </a:r>
            <a:r>
              <a:rPr lang="de-AT" dirty="0"/>
              <a:t>!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xmlns="" id="{A89C71DE-CB69-4EA3-8FD7-36F92990CD63}"/>
              </a:ext>
            </a:extLst>
          </p:cNvPr>
          <p:cNvSpPr txBox="1"/>
          <p:nvPr/>
        </p:nvSpPr>
        <p:spPr>
          <a:xfrm>
            <a:off x="8514102" y="2409089"/>
            <a:ext cx="26778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5. Bomb was </a:t>
            </a:r>
            <a:r>
              <a:rPr lang="de-AT" dirty="0" err="1"/>
              <a:t>defused</a:t>
            </a:r>
            <a:endParaRPr lang="de-AT" dirty="0"/>
          </a:p>
          <a:p>
            <a:r>
              <a:rPr lang="de-AT" dirty="0"/>
              <a:t>Dominator1.x&amp;Beacon1.x </a:t>
            </a:r>
            <a:r>
              <a:rPr lang="de-AT" dirty="0" err="1"/>
              <a:t>gives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signal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End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game</a:t>
            </a:r>
          </a:p>
          <a:p>
            <a:r>
              <a:rPr lang="de-AT" dirty="0"/>
              <a:t>Counter Terrorist </a:t>
            </a:r>
            <a:r>
              <a:rPr lang="de-AT" dirty="0" err="1"/>
              <a:t>Win</a:t>
            </a:r>
            <a:r>
              <a:rPr lang="de-AT" dirty="0"/>
              <a:t>!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xmlns="" id="{2D79E0F4-891F-48F8-A5BE-C8272050F51F}"/>
              </a:ext>
            </a:extLst>
          </p:cNvPr>
          <p:cNvSpPr txBox="1"/>
          <p:nvPr/>
        </p:nvSpPr>
        <p:spPr>
          <a:xfrm>
            <a:off x="8514102" y="4456811"/>
            <a:ext cx="26778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6. </a:t>
            </a:r>
            <a:r>
              <a:rPr lang="de-AT" dirty="0" err="1"/>
              <a:t>Gametime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over</a:t>
            </a:r>
            <a:endParaRPr lang="de-AT" dirty="0"/>
          </a:p>
          <a:p>
            <a:r>
              <a:rPr lang="de-AT" dirty="0"/>
              <a:t>Dominator1.x&amp;Beacon1.x </a:t>
            </a:r>
            <a:r>
              <a:rPr lang="de-AT" dirty="0" err="1"/>
              <a:t>gives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signal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End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game.</a:t>
            </a:r>
          </a:p>
          <a:p>
            <a:r>
              <a:rPr lang="de-AT" dirty="0"/>
              <a:t>Counter Terrorist </a:t>
            </a:r>
            <a:r>
              <a:rPr lang="de-AT" dirty="0" err="1"/>
              <a:t>Win</a:t>
            </a:r>
            <a:r>
              <a:rPr lang="de-AT" dirty="0"/>
              <a:t>!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xmlns="" id="{803D0089-12B6-46CF-A7A3-137FDBADB94B}"/>
              </a:ext>
            </a:extLst>
          </p:cNvPr>
          <p:cNvSpPr/>
          <p:nvPr/>
        </p:nvSpPr>
        <p:spPr>
          <a:xfrm>
            <a:off x="953655" y="292201"/>
            <a:ext cx="4780314" cy="128593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xmlns="" id="{CCCF2939-1A92-474D-B3AC-2D2085CAAB91}"/>
              </a:ext>
            </a:extLst>
          </p:cNvPr>
          <p:cNvSpPr/>
          <p:nvPr/>
        </p:nvSpPr>
        <p:spPr>
          <a:xfrm>
            <a:off x="953655" y="1759858"/>
            <a:ext cx="4780314" cy="279985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xmlns="" id="{2AB5374B-9AC8-4B31-8658-034AE0BA33C4}"/>
              </a:ext>
            </a:extLst>
          </p:cNvPr>
          <p:cNvSpPr/>
          <p:nvPr/>
        </p:nvSpPr>
        <p:spPr>
          <a:xfrm>
            <a:off x="953655" y="4758111"/>
            <a:ext cx="4780314" cy="1875433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xmlns="" id="{3D6A422B-9E3F-4774-8DE8-DF7AC98CD22C}"/>
              </a:ext>
            </a:extLst>
          </p:cNvPr>
          <p:cNvSpPr/>
          <p:nvPr/>
        </p:nvSpPr>
        <p:spPr>
          <a:xfrm>
            <a:off x="6450068" y="294204"/>
            <a:ext cx="4780314" cy="186356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xmlns="" id="{82BB26B8-1AC5-4AFF-834E-F05788DDDED8}"/>
              </a:ext>
            </a:extLst>
          </p:cNvPr>
          <p:cNvSpPr/>
          <p:nvPr/>
        </p:nvSpPr>
        <p:spPr>
          <a:xfrm>
            <a:off x="6450068" y="2263876"/>
            <a:ext cx="4780314" cy="186356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xmlns="" id="{926AB4E2-98D6-4D17-959C-C121F058E7E6}"/>
              </a:ext>
            </a:extLst>
          </p:cNvPr>
          <p:cNvSpPr/>
          <p:nvPr/>
        </p:nvSpPr>
        <p:spPr>
          <a:xfrm>
            <a:off x="6450068" y="4286496"/>
            <a:ext cx="4780314" cy="186356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xmlns="" id="{770C9598-CDD9-46E6-9597-3F57C83B52AB}"/>
              </a:ext>
            </a:extLst>
          </p:cNvPr>
          <p:cNvCxnSpPr/>
          <p:nvPr/>
        </p:nvCxnSpPr>
        <p:spPr>
          <a:xfrm>
            <a:off x="413651" y="372338"/>
            <a:ext cx="0" cy="622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xmlns="" id="{64217C50-BE50-4CBB-9A14-47AA012C29F8}"/>
              </a:ext>
            </a:extLst>
          </p:cNvPr>
          <p:cNvCxnSpPr/>
          <p:nvPr/>
        </p:nvCxnSpPr>
        <p:spPr>
          <a:xfrm>
            <a:off x="11756565" y="390297"/>
            <a:ext cx="0" cy="622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84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D8C901E-1A1D-4925-8FA1-E9D81B0F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Sabotage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xmlns="" id="{E31AE600-45C2-4782-8DB0-BF48A9A20EC8}"/>
              </a:ext>
            </a:extLst>
          </p:cNvPr>
          <p:cNvSpPr txBox="1"/>
          <p:nvPr/>
        </p:nvSpPr>
        <p:spPr>
          <a:xfrm>
            <a:off x="275772" y="4587758"/>
            <a:ext cx="1137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err="1"/>
              <a:t>It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</a:t>
            </a:r>
            <a:r>
              <a:rPr lang="de-AT" sz="1600" dirty="0" err="1"/>
              <a:t>one</a:t>
            </a:r>
            <a:r>
              <a:rPr lang="de-AT" sz="1600" dirty="0"/>
              <a:t> </a:t>
            </a:r>
            <a:r>
              <a:rPr lang="de-AT" sz="1600" dirty="0" err="1"/>
              <a:t>or</a:t>
            </a:r>
            <a:r>
              <a:rPr lang="de-AT" sz="1600" dirty="0"/>
              <a:t> </a:t>
            </a:r>
            <a:r>
              <a:rPr lang="de-AT" sz="1600" dirty="0" err="1"/>
              <a:t>more</a:t>
            </a:r>
            <a:r>
              <a:rPr lang="de-AT" sz="1600" dirty="0"/>
              <a:t> Dominator 1.x in game, </a:t>
            </a:r>
            <a:r>
              <a:rPr lang="de-AT" sz="1600" dirty="0" err="1"/>
              <a:t>set</a:t>
            </a:r>
            <a:r>
              <a:rPr lang="de-AT" sz="1600" dirty="0"/>
              <a:t> </a:t>
            </a:r>
            <a:r>
              <a:rPr lang="de-AT" sz="1600" dirty="0" err="1"/>
              <a:t>up</a:t>
            </a:r>
            <a:r>
              <a:rPr lang="de-AT" sz="1600" dirty="0"/>
              <a:t> </a:t>
            </a:r>
            <a:r>
              <a:rPr lang="de-AT" sz="1600" dirty="0" err="1"/>
              <a:t>to</a:t>
            </a:r>
            <a:r>
              <a:rPr lang="de-AT" sz="1600" dirty="0"/>
              <a:t> end </a:t>
            </a:r>
            <a:r>
              <a:rPr lang="de-AT" sz="1600" dirty="0" err="1"/>
              <a:t>the</a:t>
            </a:r>
            <a:r>
              <a:rPr lang="de-AT" sz="1600" dirty="0"/>
              <a:t> Game in </a:t>
            </a:r>
            <a:r>
              <a:rPr lang="de-AT" sz="1600" dirty="0" err="1"/>
              <a:t>predefined</a:t>
            </a:r>
            <a:r>
              <a:rPr lang="de-AT" sz="1600" dirty="0"/>
              <a:t> Time (e.g. 60 min) &amp; </a:t>
            </a:r>
            <a:r>
              <a:rPr lang="de-AT" sz="1600" dirty="0" err="1"/>
              <a:t>the</a:t>
            </a:r>
            <a:r>
              <a:rPr lang="de-AT" sz="1600" dirty="0"/>
              <a:t> </a:t>
            </a:r>
            <a:r>
              <a:rPr lang="de-AT" sz="1600" dirty="0" err="1"/>
              <a:t>explosion</a:t>
            </a:r>
            <a:r>
              <a:rPr lang="de-AT" sz="1600" dirty="0"/>
              <a:t> time </a:t>
            </a:r>
            <a:r>
              <a:rPr lang="de-AT" sz="1600" dirty="0" err="1"/>
              <a:t>is</a:t>
            </a:r>
            <a:r>
              <a:rPr lang="de-AT" sz="1600" dirty="0"/>
              <a:t> </a:t>
            </a:r>
            <a:r>
              <a:rPr lang="de-AT" sz="1600" dirty="0" err="1"/>
              <a:t>set</a:t>
            </a:r>
            <a:r>
              <a:rPr lang="de-AT" sz="1600" dirty="0"/>
              <a:t> (e.g. 5 min).</a:t>
            </a:r>
          </a:p>
          <a:p>
            <a:r>
              <a:rPr lang="de-AT" sz="1600" dirty="0"/>
              <a:t> </a:t>
            </a:r>
            <a:r>
              <a:rPr lang="de-AT" sz="1600" dirty="0" err="1"/>
              <a:t>When</a:t>
            </a:r>
            <a:r>
              <a:rPr lang="de-AT" sz="1600" dirty="0"/>
              <a:t> all Dominator 1.x‘s will end </a:t>
            </a:r>
            <a:r>
              <a:rPr lang="de-AT" sz="1600" dirty="0" err="1"/>
              <a:t>the</a:t>
            </a:r>
            <a:r>
              <a:rPr lang="de-AT" sz="1600" dirty="0"/>
              <a:t> game at </a:t>
            </a:r>
            <a:r>
              <a:rPr lang="de-AT" sz="1600" dirty="0" err="1"/>
              <a:t>the</a:t>
            </a:r>
            <a:r>
              <a:rPr lang="de-AT" sz="1600" dirty="0"/>
              <a:t> </a:t>
            </a:r>
            <a:r>
              <a:rPr lang="de-AT" sz="1600" b="1" dirty="0"/>
              <a:t>end </a:t>
            </a:r>
            <a:r>
              <a:rPr lang="de-AT" sz="1600" b="1" dirty="0" err="1"/>
              <a:t>of</a:t>
            </a:r>
            <a:r>
              <a:rPr lang="de-AT" sz="1600" b="1" dirty="0"/>
              <a:t> </a:t>
            </a:r>
            <a:r>
              <a:rPr lang="de-AT" sz="1600" b="1" dirty="0" err="1"/>
              <a:t>the</a:t>
            </a:r>
            <a:r>
              <a:rPr lang="de-AT" sz="1600" b="1" dirty="0"/>
              <a:t> game time </a:t>
            </a:r>
            <a:r>
              <a:rPr lang="de-AT" sz="1600" dirty="0" err="1"/>
              <a:t>or</a:t>
            </a:r>
            <a:r>
              <a:rPr lang="de-AT" sz="1600" dirty="0"/>
              <a:t> </a:t>
            </a:r>
            <a:r>
              <a:rPr lang="de-AT" sz="1600" b="1" dirty="0"/>
              <a:t>at </a:t>
            </a:r>
            <a:r>
              <a:rPr lang="de-AT" sz="1600" b="1" dirty="0" err="1"/>
              <a:t>the</a:t>
            </a:r>
            <a:r>
              <a:rPr lang="de-AT" sz="1600" b="1" dirty="0"/>
              <a:t> end </a:t>
            </a:r>
            <a:r>
              <a:rPr lang="de-AT" sz="1600" b="1" dirty="0" err="1"/>
              <a:t>explosion</a:t>
            </a:r>
            <a:r>
              <a:rPr lang="de-AT" sz="1600" b="1" dirty="0"/>
              <a:t> time </a:t>
            </a:r>
            <a:r>
              <a:rPr lang="de-AT" sz="1600" dirty="0" err="1"/>
              <a:t>or</a:t>
            </a:r>
            <a:r>
              <a:rPr lang="de-AT" sz="1600" dirty="0"/>
              <a:t>  </a:t>
            </a:r>
            <a:r>
              <a:rPr lang="de-AT" sz="1600" b="1" dirty="0"/>
              <a:t>after </a:t>
            </a:r>
            <a:r>
              <a:rPr lang="de-AT" sz="1600" b="1" dirty="0" err="1"/>
              <a:t>defusing</a:t>
            </a:r>
            <a:r>
              <a:rPr lang="de-AT" sz="1600" b="1" dirty="0"/>
              <a:t> </a:t>
            </a:r>
            <a:r>
              <a:rPr lang="de-AT" sz="1600" b="1" dirty="0" err="1"/>
              <a:t>the</a:t>
            </a:r>
            <a:r>
              <a:rPr lang="de-AT" sz="1600" b="1" dirty="0"/>
              <a:t> bomb </a:t>
            </a:r>
            <a:r>
              <a:rPr lang="de-AT" sz="1600" dirty="0"/>
              <a:t>and </a:t>
            </a:r>
            <a:r>
              <a:rPr lang="de-AT" sz="1600" dirty="0" err="1"/>
              <a:t>show</a:t>
            </a:r>
            <a:r>
              <a:rPr lang="de-AT" sz="1600" dirty="0"/>
              <a:t> </a:t>
            </a:r>
            <a:r>
              <a:rPr lang="de-AT" sz="1600" dirty="0" err="1"/>
              <a:t>winner</a:t>
            </a:r>
            <a:r>
              <a:rPr lang="de-AT" sz="1600" dirty="0"/>
              <a:t> „Terrorist“ </a:t>
            </a:r>
            <a:r>
              <a:rPr lang="de-AT" sz="1600" dirty="0" err="1"/>
              <a:t>or</a:t>
            </a:r>
            <a:r>
              <a:rPr lang="de-AT" sz="1600" dirty="0"/>
              <a:t> „Counter </a:t>
            </a:r>
            <a:r>
              <a:rPr lang="de-AT" sz="1600" dirty="0" err="1"/>
              <a:t>terorrist</a:t>
            </a:r>
            <a:r>
              <a:rPr lang="de-AT" sz="1600" dirty="0"/>
              <a:t>“. More </a:t>
            </a:r>
            <a:r>
              <a:rPr lang="de-AT" sz="1600" dirty="0" err="1"/>
              <a:t>Explosions</a:t>
            </a:r>
            <a:r>
              <a:rPr lang="de-AT" sz="1600" dirty="0"/>
              <a:t>/</a:t>
            </a:r>
            <a:r>
              <a:rPr lang="de-AT" sz="1600" dirty="0" err="1"/>
              <a:t>Defusals</a:t>
            </a:r>
            <a:r>
              <a:rPr lang="de-AT" sz="1600" dirty="0"/>
              <a:t>/</a:t>
            </a:r>
            <a:r>
              <a:rPr lang="de-AT" sz="1600" dirty="0" err="1"/>
              <a:t>Blocked</a:t>
            </a:r>
            <a:r>
              <a:rPr lang="de-AT" sz="1600" dirty="0"/>
              <a:t> </a:t>
            </a:r>
            <a:r>
              <a:rPr lang="de-AT" sz="1600" dirty="0" err="1"/>
              <a:t>Activations</a:t>
            </a:r>
            <a:r>
              <a:rPr lang="de-AT" sz="1600" dirty="0"/>
              <a:t> </a:t>
            </a:r>
            <a:r>
              <a:rPr lang="de-AT" sz="1600" dirty="0" err="1"/>
              <a:t>win</a:t>
            </a:r>
            <a:endParaRPr lang="de-AT" sz="1600" dirty="0"/>
          </a:p>
          <a:p>
            <a:r>
              <a:rPr lang="de-AT" sz="1600" dirty="0" err="1"/>
              <a:t>Terorrist</a:t>
            </a:r>
            <a:r>
              <a:rPr lang="de-AT" sz="1600" dirty="0"/>
              <a:t> Team </a:t>
            </a:r>
            <a:r>
              <a:rPr lang="de-AT" sz="1600" dirty="0" err="1"/>
              <a:t>has</a:t>
            </a:r>
            <a:r>
              <a:rPr lang="de-AT" sz="1600" dirty="0"/>
              <a:t> </a:t>
            </a:r>
            <a:r>
              <a:rPr lang="de-AT" sz="1600" dirty="0" err="1"/>
              <a:t>to</a:t>
            </a:r>
            <a:r>
              <a:rPr lang="de-AT" sz="1600" dirty="0"/>
              <a:t> </a:t>
            </a:r>
            <a:r>
              <a:rPr lang="de-AT" sz="1600" dirty="0" err="1"/>
              <a:t>conquer</a:t>
            </a:r>
            <a:r>
              <a:rPr lang="de-AT" sz="1600" dirty="0"/>
              <a:t> and arm </a:t>
            </a:r>
            <a:r>
              <a:rPr lang="de-AT" sz="1600" dirty="0" err="1"/>
              <a:t>the</a:t>
            </a:r>
            <a:r>
              <a:rPr lang="de-AT" sz="1600" dirty="0"/>
              <a:t> bomb at </a:t>
            </a:r>
            <a:r>
              <a:rPr lang="de-AT" sz="1600" dirty="0" err="1"/>
              <a:t>predefined</a:t>
            </a:r>
            <a:r>
              <a:rPr lang="de-AT" sz="1600" dirty="0"/>
              <a:t> </a:t>
            </a:r>
            <a:r>
              <a:rPr lang="de-AT" sz="1600" dirty="0" err="1"/>
              <a:t>places</a:t>
            </a:r>
            <a:r>
              <a:rPr lang="de-AT" sz="1600" dirty="0"/>
              <a:t>, </a:t>
            </a:r>
            <a:r>
              <a:rPr lang="de-AT" sz="1600" dirty="0" err="1"/>
              <a:t>Counterterorrist</a:t>
            </a:r>
            <a:r>
              <a:rPr lang="de-AT" sz="1600" dirty="0"/>
              <a:t> </a:t>
            </a:r>
            <a:r>
              <a:rPr lang="de-AT" sz="1600" dirty="0" err="1"/>
              <a:t>have</a:t>
            </a:r>
            <a:r>
              <a:rPr lang="de-AT" sz="1600" dirty="0"/>
              <a:t> just hold </a:t>
            </a:r>
            <a:r>
              <a:rPr lang="de-AT" sz="1600" dirty="0" err="1"/>
              <a:t>the</a:t>
            </a:r>
            <a:r>
              <a:rPr lang="de-AT" sz="1600" dirty="0"/>
              <a:t> bomb at </a:t>
            </a:r>
            <a:r>
              <a:rPr lang="de-AT" sz="1600" dirty="0" err="1"/>
              <a:t>predefined</a:t>
            </a:r>
            <a:r>
              <a:rPr lang="de-AT" sz="1600" dirty="0"/>
              <a:t> </a:t>
            </a:r>
            <a:r>
              <a:rPr lang="de-AT" sz="1600" dirty="0" err="1"/>
              <a:t>places</a:t>
            </a:r>
            <a:r>
              <a:rPr lang="de-AT" sz="1600" dirty="0"/>
              <a:t> </a:t>
            </a:r>
            <a:r>
              <a:rPr lang="de-AT" sz="1600" dirty="0" err="1"/>
              <a:t>till</a:t>
            </a:r>
            <a:r>
              <a:rPr lang="de-AT" sz="1600" dirty="0"/>
              <a:t> end </a:t>
            </a:r>
            <a:r>
              <a:rPr lang="de-AT" sz="1600" dirty="0" err="1"/>
              <a:t>of</a:t>
            </a:r>
            <a:r>
              <a:rPr lang="de-AT" sz="1600" dirty="0"/>
              <a:t> game time </a:t>
            </a:r>
            <a:r>
              <a:rPr lang="de-AT" sz="1600" dirty="0" err="1"/>
              <a:t>or</a:t>
            </a:r>
            <a:r>
              <a:rPr lang="de-AT" sz="1600" dirty="0"/>
              <a:t> </a:t>
            </a:r>
            <a:r>
              <a:rPr lang="de-AT" sz="1600" dirty="0" err="1"/>
              <a:t>defuse</a:t>
            </a:r>
            <a:r>
              <a:rPr lang="de-AT" sz="1600" dirty="0"/>
              <a:t> </a:t>
            </a:r>
            <a:r>
              <a:rPr lang="de-AT" sz="1600" dirty="0" err="1"/>
              <a:t>already</a:t>
            </a:r>
            <a:r>
              <a:rPr lang="de-AT" sz="1600" dirty="0"/>
              <a:t> </a:t>
            </a:r>
            <a:r>
              <a:rPr lang="de-AT" sz="1600" dirty="0" err="1"/>
              <a:t>charged</a:t>
            </a:r>
            <a:r>
              <a:rPr lang="de-AT" sz="1600" dirty="0"/>
              <a:t> bomb.</a:t>
            </a:r>
          </a:p>
        </p:txBody>
      </p:sp>
      <p:pic>
        <p:nvPicPr>
          <p:cNvPr id="23" name="Grafik 22" descr="Prozessor">
            <a:extLst>
              <a:ext uri="{FF2B5EF4-FFF2-40B4-BE49-F238E27FC236}">
                <a16:creationId xmlns:a16="http://schemas.microsoft.com/office/drawing/2014/main" xmlns="" id="{A257A6D5-A953-4A02-9C44-87C300CF1C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76421" y="3244678"/>
            <a:ext cx="914400" cy="914400"/>
          </a:xfrm>
          <a:prstGeom prst="rect">
            <a:avLst/>
          </a:prstGeom>
        </p:spPr>
      </p:pic>
      <p:pic>
        <p:nvPicPr>
          <p:cNvPr id="24" name="Grafik 23" descr="Uhr">
            <a:extLst>
              <a:ext uri="{FF2B5EF4-FFF2-40B4-BE49-F238E27FC236}">
                <a16:creationId xmlns:a16="http://schemas.microsoft.com/office/drawing/2014/main" xmlns="" id="{5E35F13D-8F49-4D58-B53D-B525B9BE6B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173766" y="3016078"/>
            <a:ext cx="457200" cy="457200"/>
          </a:xfrm>
          <a:prstGeom prst="rect">
            <a:avLst/>
          </a:prstGeom>
        </p:spPr>
      </p:pic>
      <p:pic>
        <p:nvPicPr>
          <p:cNvPr id="37" name="Grafik 36" descr="Prozessor">
            <a:extLst>
              <a:ext uri="{FF2B5EF4-FFF2-40B4-BE49-F238E27FC236}">
                <a16:creationId xmlns:a16="http://schemas.microsoft.com/office/drawing/2014/main" xmlns="" id="{5B28FC83-4F8D-4E94-998A-E81D27A704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93144" y="1813042"/>
            <a:ext cx="914400" cy="914400"/>
          </a:xfrm>
          <a:prstGeom prst="rect">
            <a:avLst/>
          </a:prstGeom>
        </p:spPr>
      </p:pic>
      <p:pic>
        <p:nvPicPr>
          <p:cNvPr id="38" name="Grafik 37" descr="Uhr">
            <a:extLst>
              <a:ext uri="{FF2B5EF4-FFF2-40B4-BE49-F238E27FC236}">
                <a16:creationId xmlns:a16="http://schemas.microsoft.com/office/drawing/2014/main" xmlns="" id="{8E72A033-0CCF-4BAB-B07E-EA11BEE0E6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890489" y="1584442"/>
            <a:ext cx="457200" cy="457200"/>
          </a:xfrm>
          <a:prstGeom prst="rect">
            <a:avLst/>
          </a:prstGeom>
        </p:spPr>
      </p:pic>
      <p:pic>
        <p:nvPicPr>
          <p:cNvPr id="39" name="Grafik 38" descr="Prozessor">
            <a:extLst>
              <a:ext uri="{FF2B5EF4-FFF2-40B4-BE49-F238E27FC236}">
                <a16:creationId xmlns:a16="http://schemas.microsoft.com/office/drawing/2014/main" xmlns="" id="{762ECBA5-98E7-49F8-B766-9F22779C2F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39495" y="1817660"/>
            <a:ext cx="914400" cy="914400"/>
          </a:xfrm>
          <a:prstGeom prst="rect">
            <a:avLst/>
          </a:prstGeom>
        </p:spPr>
      </p:pic>
      <p:pic>
        <p:nvPicPr>
          <p:cNvPr id="40" name="Grafik 39" descr="Uhr">
            <a:extLst>
              <a:ext uri="{FF2B5EF4-FFF2-40B4-BE49-F238E27FC236}">
                <a16:creationId xmlns:a16="http://schemas.microsoft.com/office/drawing/2014/main" xmlns="" id="{3A700F77-E5DD-4A3F-BFCB-A2BC19F3E9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436840" y="1589060"/>
            <a:ext cx="457200" cy="457200"/>
          </a:xfrm>
          <a:prstGeom prst="rect">
            <a:avLst/>
          </a:prstGeom>
        </p:spPr>
      </p:pic>
      <p:pic>
        <p:nvPicPr>
          <p:cNvPr id="41" name="Grafik 40" descr="Gruppe von Männern">
            <a:extLst>
              <a:ext uri="{FF2B5EF4-FFF2-40B4-BE49-F238E27FC236}">
                <a16:creationId xmlns:a16="http://schemas.microsoft.com/office/drawing/2014/main" xmlns="" id="{3863B72C-BC5C-4E33-B4B0-6A3925690C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77472" y="2042390"/>
            <a:ext cx="914400" cy="914400"/>
          </a:xfrm>
          <a:prstGeom prst="rect">
            <a:avLst/>
          </a:prstGeom>
        </p:spPr>
      </p:pic>
      <p:pic>
        <p:nvPicPr>
          <p:cNvPr id="42" name="Grafik 41" descr="Gruppe von Männern">
            <a:extLst>
              <a:ext uri="{FF2B5EF4-FFF2-40B4-BE49-F238E27FC236}">
                <a16:creationId xmlns:a16="http://schemas.microsoft.com/office/drawing/2014/main" xmlns="" id="{17C56EF2-CDC6-4881-80BA-9FD529CCEA9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77472" y="2866736"/>
            <a:ext cx="914400" cy="914400"/>
          </a:xfrm>
          <a:prstGeom prst="rect">
            <a:avLst/>
          </a:prstGeom>
        </p:spPr>
      </p:pic>
      <p:pic>
        <p:nvPicPr>
          <p:cNvPr id="43" name="Grafik 42" descr="Gruppe von Männern">
            <a:extLst>
              <a:ext uri="{FF2B5EF4-FFF2-40B4-BE49-F238E27FC236}">
                <a16:creationId xmlns:a16="http://schemas.microsoft.com/office/drawing/2014/main" xmlns="" id="{F3D3B198-3E38-430E-B925-3CA39A66B79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091872" y="2409536"/>
            <a:ext cx="914400" cy="914400"/>
          </a:xfrm>
          <a:prstGeom prst="rect">
            <a:avLst/>
          </a:prstGeom>
        </p:spPr>
      </p:pic>
      <p:pic>
        <p:nvPicPr>
          <p:cNvPr id="44" name="Grafik 43" descr="Armbanduhr">
            <a:extLst>
              <a:ext uri="{FF2B5EF4-FFF2-40B4-BE49-F238E27FC236}">
                <a16:creationId xmlns:a16="http://schemas.microsoft.com/office/drawing/2014/main" xmlns="" id="{83CA6199-844D-4A19-9DE0-F98A994465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57337" y="2863272"/>
            <a:ext cx="187035" cy="187035"/>
          </a:xfrm>
          <a:prstGeom prst="rect">
            <a:avLst/>
          </a:prstGeom>
        </p:spPr>
      </p:pic>
      <p:pic>
        <p:nvPicPr>
          <p:cNvPr id="45" name="Grafik 44" descr="Armbanduhr">
            <a:extLst>
              <a:ext uri="{FF2B5EF4-FFF2-40B4-BE49-F238E27FC236}">
                <a16:creationId xmlns:a16="http://schemas.microsoft.com/office/drawing/2014/main" xmlns="" id="{B03E2D6A-45A4-4E9E-A023-8637FB63AED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931392" y="3271983"/>
            <a:ext cx="187035" cy="187035"/>
          </a:xfrm>
          <a:prstGeom prst="rect">
            <a:avLst/>
          </a:prstGeom>
        </p:spPr>
      </p:pic>
      <p:pic>
        <p:nvPicPr>
          <p:cNvPr id="46" name="Grafik 45" descr="Armbanduhr">
            <a:extLst>
              <a:ext uri="{FF2B5EF4-FFF2-40B4-BE49-F238E27FC236}">
                <a16:creationId xmlns:a16="http://schemas.microsoft.com/office/drawing/2014/main" xmlns="" id="{142ED553-2357-466F-9034-71B5563A9F7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963140" y="2460337"/>
            <a:ext cx="187035" cy="187035"/>
          </a:xfrm>
          <a:prstGeom prst="rect">
            <a:avLst/>
          </a:prstGeom>
        </p:spPr>
      </p:pic>
      <p:pic>
        <p:nvPicPr>
          <p:cNvPr id="47" name="Grafik 46" descr="Schatzkarte">
            <a:extLst>
              <a:ext uri="{FF2B5EF4-FFF2-40B4-BE49-F238E27FC236}">
                <a16:creationId xmlns:a16="http://schemas.microsoft.com/office/drawing/2014/main" xmlns="" id="{99E3D91D-1CCF-4AE8-8428-716D2C66068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047010" y="3271983"/>
            <a:ext cx="271317" cy="271317"/>
          </a:xfrm>
          <a:prstGeom prst="rect">
            <a:avLst/>
          </a:prstGeom>
        </p:spPr>
      </p:pic>
      <p:pic>
        <p:nvPicPr>
          <p:cNvPr id="48" name="Grafik 47" descr="Schatzkarte">
            <a:extLst>
              <a:ext uri="{FF2B5EF4-FFF2-40B4-BE49-F238E27FC236}">
                <a16:creationId xmlns:a16="http://schemas.microsoft.com/office/drawing/2014/main" xmlns="" id="{024C1497-226E-4176-8BF8-98926A5DAAB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041813" y="2463177"/>
            <a:ext cx="271317" cy="271317"/>
          </a:xfrm>
          <a:prstGeom prst="rect">
            <a:avLst/>
          </a:prstGeom>
        </p:spPr>
      </p:pic>
      <p:pic>
        <p:nvPicPr>
          <p:cNvPr id="49" name="Grafik 48" descr="Schatzkarte">
            <a:extLst>
              <a:ext uri="{FF2B5EF4-FFF2-40B4-BE49-F238E27FC236}">
                <a16:creationId xmlns:a16="http://schemas.microsoft.com/office/drawing/2014/main" xmlns="" id="{C1C5C249-B591-4491-B05E-91A04458EF6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946397" y="2824019"/>
            <a:ext cx="271317" cy="271317"/>
          </a:xfrm>
          <a:prstGeom prst="rect">
            <a:avLst/>
          </a:prstGeom>
        </p:spPr>
      </p:pic>
      <p:pic>
        <p:nvPicPr>
          <p:cNvPr id="50" name="Grafik 49" descr="Gruppe von Männern">
            <a:extLst>
              <a:ext uri="{FF2B5EF4-FFF2-40B4-BE49-F238E27FC236}">
                <a16:creationId xmlns:a16="http://schemas.microsoft.com/office/drawing/2014/main" xmlns="" id="{CEB17F8E-B913-4803-9C61-6C1247D3B83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10053619" y="1882149"/>
            <a:ext cx="914400" cy="914400"/>
          </a:xfrm>
          <a:prstGeom prst="rect">
            <a:avLst/>
          </a:prstGeom>
        </p:spPr>
      </p:pic>
      <p:pic>
        <p:nvPicPr>
          <p:cNvPr id="51" name="Grafik 50" descr="Gruppe von Männern">
            <a:extLst>
              <a:ext uri="{FF2B5EF4-FFF2-40B4-BE49-F238E27FC236}">
                <a16:creationId xmlns:a16="http://schemas.microsoft.com/office/drawing/2014/main" xmlns="" id="{FF98B6DB-BEC0-4C2B-A4BD-0F92F79EFCA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10053619" y="2706061"/>
            <a:ext cx="914400" cy="914400"/>
          </a:xfrm>
          <a:prstGeom prst="rect">
            <a:avLst/>
          </a:prstGeom>
        </p:spPr>
      </p:pic>
      <p:pic>
        <p:nvPicPr>
          <p:cNvPr id="52" name="Grafik 51" descr="Gruppe von Männern">
            <a:extLst>
              <a:ext uri="{FF2B5EF4-FFF2-40B4-BE49-F238E27FC236}">
                <a16:creationId xmlns:a16="http://schemas.microsoft.com/office/drawing/2014/main" xmlns="" id="{84624026-64AE-40C9-92E1-52FE31DDA89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9139219" y="2390149"/>
            <a:ext cx="914400" cy="914400"/>
          </a:xfrm>
          <a:prstGeom prst="rect">
            <a:avLst/>
          </a:prstGeom>
        </p:spPr>
      </p:pic>
      <p:pic>
        <p:nvPicPr>
          <p:cNvPr id="53" name="Grafik 52" descr="Armbanduhr">
            <a:extLst>
              <a:ext uri="{FF2B5EF4-FFF2-40B4-BE49-F238E27FC236}">
                <a16:creationId xmlns:a16="http://schemas.microsoft.com/office/drawing/2014/main" xmlns="" id="{CB002F87-12EE-4D72-BBD2-9F6638E548D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045701" y="2817332"/>
            <a:ext cx="187035" cy="187035"/>
          </a:xfrm>
          <a:prstGeom prst="rect">
            <a:avLst/>
          </a:prstGeom>
        </p:spPr>
      </p:pic>
      <p:pic>
        <p:nvPicPr>
          <p:cNvPr id="54" name="Grafik 53" descr="Armbanduhr">
            <a:extLst>
              <a:ext uri="{FF2B5EF4-FFF2-40B4-BE49-F238E27FC236}">
                <a16:creationId xmlns:a16="http://schemas.microsoft.com/office/drawing/2014/main" xmlns="" id="{31F84CE8-A033-42F3-AB19-FB0D6E83153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956638" y="3117514"/>
            <a:ext cx="187035" cy="187035"/>
          </a:xfrm>
          <a:prstGeom prst="rect">
            <a:avLst/>
          </a:prstGeom>
        </p:spPr>
      </p:pic>
      <p:pic>
        <p:nvPicPr>
          <p:cNvPr id="55" name="Grafik 54" descr="Armbanduhr">
            <a:extLst>
              <a:ext uri="{FF2B5EF4-FFF2-40B4-BE49-F238E27FC236}">
                <a16:creationId xmlns:a16="http://schemas.microsoft.com/office/drawing/2014/main" xmlns="" id="{EA373DB7-99E4-4E97-AB0C-E877B368B9C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0005129" y="2284508"/>
            <a:ext cx="187035" cy="187035"/>
          </a:xfrm>
          <a:prstGeom prst="rect">
            <a:avLst/>
          </a:prstGeom>
        </p:spPr>
      </p:pic>
      <p:pic>
        <p:nvPicPr>
          <p:cNvPr id="56" name="Grafik 55" descr="Schatzkarte">
            <a:extLst>
              <a:ext uri="{FF2B5EF4-FFF2-40B4-BE49-F238E27FC236}">
                <a16:creationId xmlns:a16="http://schemas.microsoft.com/office/drawing/2014/main" xmlns="" id="{55E9CAE8-5E75-4C4A-A00A-B28F0628300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9893716" y="2759750"/>
            <a:ext cx="271317" cy="271317"/>
          </a:xfrm>
          <a:prstGeom prst="rect">
            <a:avLst/>
          </a:prstGeom>
        </p:spPr>
      </p:pic>
      <p:pic>
        <p:nvPicPr>
          <p:cNvPr id="57" name="Grafik 56" descr="Schatzkarte">
            <a:extLst>
              <a:ext uri="{FF2B5EF4-FFF2-40B4-BE49-F238E27FC236}">
                <a16:creationId xmlns:a16="http://schemas.microsoft.com/office/drawing/2014/main" xmlns="" id="{8326E572-ADAE-4A43-8B63-1C46B4D79D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0808116" y="3017589"/>
            <a:ext cx="271317" cy="271317"/>
          </a:xfrm>
          <a:prstGeom prst="rect">
            <a:avLst/>
          </a:prstGeom>
        </p:spPr>
      </p:pic>
      <p:pic>
        <p:nvPicPr>
          <p:cNvPr id="58" name="Grafik 57" descr="Schatzkarte">
            <a:extLst>
              <a:ext uri="{FF2B5EF4-FFF2-40B4-BE49-F238E27FC236}">
                <a16:creationId xmlns:a16="http://schemas.microsoft.com/office/drawing/2014/main" xmlns="" id="{E65827F0-A35B-41BD-A743-58A1C3AF56C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0813107" y="2256048"/>
            <a:ext cx="271317" cy="27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3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Prozessor">
            <a:extLst>
              <a:ext uri="{FF2B5EF4-FFF2-40B4-BE49-F238E27FC236}">
                <a16:creationId xmlns:a16="http://schemas.microsoft.com/office/drawing/2014/main" xmlns="" id="{092E170E-8CC3-41A5-A024-06A4AC8FEE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852686" y="1038512"/>
            <a:ext cx="914400" cy="914400"/>
          </a:xfrm>
          <a:prstGeom prst="rect">
            <a:avLst/>
          </a:prstGeom>
        </p:spPr>
      </p:pic>
      <p:pic>
        <p:nvPicPr>
          <p:cNvPr id="5" name="Grafik 4" descr="Uhr">
            <a:extLst>
              <a:ext uri="{FF2B5EF4-FFF2-40B4-BE49-F238E27FC236}">
                <a16:creationId xmlns:a16="http://schemas.microsoft.com/office/drawing/2014/main" xmlns="" id="{87387E60-BA54-4695-B1B7-1D5915B3C3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550031" y="809912"/>
            <a:ext cx="457200" cy="4572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63B41769-BE95-4907-9FDB-D48C0CC9E6A7}"/>
              </a:ext>
            </a:extLst>
          </p:cNvPr>
          <p:cNvSpPr txBox="1"/>
          <p:nvPr/>
        </p:nvSpPr>
        <p:spPr>
          <a:xfrm>
            <a:off x="889136" y="222322"/>
            <a:ext cx="291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1. „</a:t>
            </a:r>
            <a:r>
              <a:rPr lang="de-AT" b="1" dirty="0"/>
              <a:t>Game Time“ </a:t>
            </a:r>
            <a:r>
              <a:rPr lang="de-AT" dirty="0"/>
              <a:t>(e.g.60 min) &amp; Explosion time (e.g. 5Min)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set</a:t>
            </a:r>
            <a:r>
              <a:rPr lang="de-AT" dirty="0"/>
              <a:t> on </a:t>
            </a:r>
            <a:r>
              <a:rPr lang="de-AT" dirty="0" err="1"/>
              <a:t>the</a:t>
            </a:r>
            <a:r>
              <a:rPr lang="de-AT" dirty="0"/>
              <a:t> Dominator/s,</a:t>
            </a:r>
          </a:p>
        </p:txBody>
      </p:sp>
      <p:pic>
        <p:nvPicPr>
          <p:cNvPr id="8" name="Grafik 7" descr="Gruppe von Männern">
            <a:extLst>
              <a:ext uri="{FF2B5EF4-FFF2-40B4-BE49-F238E27FC236}">
                <a16:creationId xmlns:a16="http://schemas.microsoft.com/office/drawing/2014/main" xmlns="" id="{C0B703A8-5989-4F14-819D-98BE451418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026641" y="1038211"/>
            <a:ext cx="914400" cy="914400"/>
          </a:xfrm>
          <a:prstGeom prst="rect">
            <a:avLst/>
          </a:prstGeom>
        </p:spPr>
      </p:pic>
      <p:pic>
        <p:nvPicPr>
          <p:cNvPr id="9" name="Grafik 8" descr="Gruppe von Männern">
            <a:extLst>
              <a:ext uri="{FF2B5EF4-FFF2-40B4-BE49-F238E27FC236}">
                <a16:creationId xmlns:a16="http://schemas.microsoft.com/office/drawing/2014/main" xmlns="" id="{1D8E60F4-2615-4104-8C75-632E6D8529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026641" y="1862557"/>
            <a:ext cx="914400" cy="914400"/>
          </a:xfrm>
          <a:prstGeom prst="rect">
            <a:avLst/>
          </a:prstGeom>
        </p:spPr>
      </p:pic>
      <p:pic>
        <p:nvPicPr>
          <p:cNvPr id="10" name="Grafik 9" descr="Gruppe von Männern">
            <a:extLst>
              <a:ext uri="{FF2B5EF4-FFF2-40B4-BE49-F238E27FC236}">
                <a16:creationId xmlns:a16="http://schemas.microsoft.com/office/drawing/2014/main" xmlns="" id="{C5552B17-B7C5-4084-BAA1-2FF44BB4C8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41041" y="1405357"/>
            <a:ext cx="914400" cy="914400"/>
          </a:xfrm>
          <a:prstGeom prst="rect">
            <a:avLst/>
          </a:prstGeom>
        </p:spPr>
      </p:pic>
      <p:pic>
        <p:nvPicPr>
          <p:cNvPr id="11" name="Grafik 10" descr="Armbanduhr">
            <a:extLst>
              <a:ext uri="{FF2B5EF4-FFF2-40B4-BE49-F238E27FC236}">
                <a16:creationId xmlns:a16="http://schemas.microsoft.com/office/drawing/2014/main" xmlns="" id="{EB065762-08EB-4C6F-A4C6-82E46E536A2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706506" y="1859093"/>
            <a:ext cx="187035" cy="187035"/>
          </a:xfrm>
          <a:prstGeom prst="rect">
            <a:avLst/>
          </a:prstGeom>
        </p:spPr>
      </p:pic>
      <p:pic>
        <p:nvPicPr>
          <p:cNvPr id="12" name="Grafik 11" descr="Armbanduhr">
            <a:extLst>
              <a:ext uri="{FF2B5EF4-FFF2-40B4-BE49-F238E27FC236}">
                <a16:creationId xmlns:a16="http://schemas.microsoft.com/office/drawing/2014/main" xmlns="" id="{CF15AB55-EAD1-4E48-93DC-CCDF2625014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80561" y="2267804"/>
            <a:ext cx="187035" cy="187035"/>
          </a:xfrm>
          <a:prstGeom prst="rect">
            <a:avLst/>
          </a:prstGeom>
        </p:spPr>
      </p:pic>
      <p:pic>
        <p:nvPicPr>
          <p:cNvPr id="13" name="Grafik 12" descr="Armbanduhr">
            <a:extLst>
              <a:ext uri="{FF2B5EF4-FFF2-40B4-BE49-F238E27FC236}">
                <a16:creationId xmlns:a16="http://schemas.microsoft.com/office/drawing/2014/main" xmlns="" id="{5BFC4074-7F3B-48D8-A0E8-92BB6B7DF81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812309" y="1456158"/>
            <a:ext cx="187035" cy="187035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xmlns="" id="{5C7FFBDD-E1EB-4690-BB70-E5BE62D8991D}"/>
              </a:ext>
            </a:extLst>
          </p:cNvPr>
          <p:cNvSpPr txBox="1"/>
          <p:nvPr/>
        </p:nvSpPr>
        <p:spPr>
          <a:xfrm>
            <a:off x="744820" y="2007249"/>
            <a:ext cx="3299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2. Players </a:t>
            </a:r>
            <a:r>
              <a:rPr lang="de-AT" dirty="0" err="1"/>
              <a:t>know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b="1" dirty="0" err="1"/>
              <a:t>location</a:t>
            </a:r>
            <a:r>
              <a:rPr lang="de-AT" b="1" dirty="0"/>
              <a:t>/s </a:t>
            </a:r>
            <a:r>
              <a:rPr lang="de-AT" dirty="0" err="1"/>
              <a:t>of</a:t>
            </a:r>
            <a:r>
              <a:rPr lang="de-AT" dirty="0"/>
              <a:t> Dominator/s and „</a:t>
            </a:r>
            <a:r>
              <a:rPr lang="de-AT" b="1" dirty="0"/>
              <a:t>Game Time“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game.</a:t>
            </a:r>
          </a:p>
        </p:txBody>
      </p:sp>
      <p:pic>
        <p:nvPicPr>
          <p:cNvPr id="16" name="Grafik 15" descr="Schatzkarte">
            <a:extLst>
              <a:ext uri="{FF2B5EF4-FFF2-40B4-BE49-F238E27FC236}">
                <a16:creationId xmlns:a16="http://schemas.microsoft.com/office/drawing/2014/main" xmlns="" id="{C2E8EE40-2CCC-4F59-91E6-9C92EC6D456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4896179" y="2267804"/>
            <a:ext cx="271317" cy="271317"/>
          </a:xfrm>
          <a:prstGeom prst="rect">
            <a:avLst/>
          </a:prstGeom>
        </p:spPr>
      </p:pic>
      <p:pic>
        <p:nvPicPr>
          <p:cNvPr id="17" name="Grafik 16" descr="Schatzkarte">
            <a:extLst>
              <a:ext uri="{FF2B5EF4-FFF2-40B4-BE49-F238E27FC236}">
                <a16:creationId xmlns:a16="http://schemas.microsoft.com/office/drawing/2014/main" xmlns="" id="{D5A95A4B-F1E7-44D0-AE73-4D1CC65E746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4890982" y="1458998"/>
            <a:ext cx="271317" cy="271317"/>
          </a:xfrm>
          <a:prstGeom prst="rect">
            <a:avLst/>
          </a:prstGeom>
        </p:spPr>
      </p:pic>
      <p:pic>
        <p:nvPicPr>
          <p:cNvPr id="18" name="Grafik 17" descr="Schatzkarte">
            <a:extLst>
              <a:ext uri="{FF2B5EF4-FFF2-40B4-BE49-F238E27FC236}">
                <a16:creationId xmlns:a16="http://schemas.microsoft.com/office/drawing/2014/main" xmlns="" id="{2DC49359-F3DC-476A-84A9-1671965EEE1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795566" y="1819840"/>
            <a:ext cx="271317" cy="271317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32D069AA-8C75-4C77-964A-8A5FD99CFBE5}"/>
              </a:ext>
            </a:extLst>
          </p:cNvPr>
          <p:cNvSpPr txBox="1"/>
          <p:nvPr/>
        </p:nvSpPr>
        <p:spPr>
          <a:xfrm>
            <a:off x="751740" y="4798327"/>
            <a:ext cx="291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3. Players </a:t>
            </a:r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organized</a:t>
            </a:r>
            <a:r>
              <a:rPr lang="de-AT" dirty="0"/>
              <a:t> in </a:t>
            </a:r>
            <a:r>
              <a:rPr lang="de-AT" dirty="0" err="1"/>
              <a:t>two</a:t>
            </a:r>
            <a:r>
              <a:rPr lang="de-AT" dirty="0"/>
              <a:t> </a:t>
            </a:r>
            <a:r>
              <a:rPr lang="de-AT" dirty="0" err="1"/>
              <a:t>teams</a:t>
            </a:r>
            <a:r>
              <a:rPr lang="de-AT" dirty="0"/>
              <a:t>.</a:t>
            </a:r>
          </a:p>
        </p:txBody>
      </p:sp>
      <p:pic>
        <p:nvPicPr>
          <p:cNvPr id="20" name="Grafik 19" descr="Gruppe von Männern">
            <a:extLst>
              <a:ext uri="{FF2B5EF4-FFF2-40B4-BE49-F238E27FC236}">
                <a16:creationId xmlns:a16="http://schemas.microsoft.com/office/drawing/2014/main" xmlns="" id="{DE907639-7529-4080-9C46-F0D300114D4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15428" y="5604517"/>
            <a:ext cx="914400" cy="914400"/>
          </a:xfrm>
          <a:prstGeom prst="rect">
            <a:avLst/>
          </a:prstGeom>
        </p:spPr>
      </p:pic>
      <p:pic>
        <p:nvPicPr>
          <p:cNvPr id="21" name="Grafik 20" descr="Armbanduhr">
            <a:extLst>
              <a:ext uri="{FF2B5EF4-FFF2-40B4-BE49-F238E27FC236}">
                <a16:creationId xmlns:a16="http://schemas.microsoft.com/office/drawing/2014/main" xmlns="" id="{40685934-D70B-4D1C-B1D4-D3A28F2F7EB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869348" y="6009764"/>
            <a:ext cx="187035" cy="187035"/>
          </a:xfrm>
          <a:prstGeom prst="rect">
            <a:avLst/>
          </a:prstGeom>
        </p:spPr>
      </p:pic>
      <p:pic>
        <p:nvPicPr>
          <p:cNvPr id="22" name="Grafik 21" descr="Schatzkarte">
            <a:extLst>
              <a:ext uri="{FF2B5EF4-FFF2-40B4-BE49-F238E27FC236}">
                <a16:creationId xmlns:a16="http://schemas.microsoft.com/office/drawing/2014/main" xmlns="" id="{020B907A-CC97-4782-B109-5DD8E5CFA0E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84966" y="6009764"/>
            <a:ext cx="271317" cy="271317"/>
          </a:xfrm>
          <a:prstGeom prst="rect">
            <a:avLst/>
          </a:prstGeom>
        </p:spPr>
      </p:pic>
      <p:pic>
        <p:nvPicPr>
          <p:cNvPr id="23" name="Grafik 22" descr="Gruppe von Männern">
            <a:extLst>
              <a:ext uri="{FF2B5EF4-FFF2-40B4-BE49-F238E27FC236}">
                <a16:creationId xmlns:a16="http://schemas.microsoft.com/office/drawing/2014/main" xmlns="" id="{B2F3D7B0-3DFF-482F-AB28-B18BAAC8E0D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2185693" y="5601582"/>
            <a:ext cx="914400" cy="914400"/>
          </a:xfrm>
          <a:prstGeom prst="rect">
            <a:avLst/>
          </a:prstGeom>
        </p:spPr>
      </p:pic>
      <p:pic>
        <p:nvPicPr>
          <p:cNvPr id="24" name="Grafik 23" descr="Armbanduhr">
            <a:extLst>
              <a:ext uri="{FF2B5EF4-FFF2-40B4-BE49-F238E27FC236}">
                <a16:creationId xmlns:a16="http://schemas.microsoft.com/office/drawing/2014/main" xmlns="" id="{A3D50E73-A825-41A6-9502-09C3E816F50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088712" y="6013035"/>
            <a:ext cx="187035" cy="187035"/>
          </a:xfrm>
          <a:prstGeom prst="rect">
            <a:avLst/>
          </a:prstGeom>
        </p:spPr>
      </p:pic>
      <p:pic>
        <p:nvPicPr>
          <p:cNvPr id="25" name="Grafik 24" descr="Schatzkarte">
            <a:extLst>
              <a:ext uri="{FF2B5EF4-FFF2-40B4-BE49-F238E27FC236}">
                <a16:creationId xmlns:a16="http://schemas.microsoft.com/office/drawing/2014/main" xmlns="" id="{E65655F6-FAFD-437E-9D6B-12AD0E35F38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941919" y="6005946"/>
            <a:ext cx="271317" cy="271317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xmlns="" id="{5FD7E8F0-97CF-4FCE-98CF-7A5C7624B831}"/>
              </a:ext>
            </a:extLst>
          </p:cNvPr>
          <p:cNvSpPr txBox="1"/>
          <p:nvPr/>
        </p:nvSpPr>
        <p:spPr>
          <a:xfrm>
            <a:off x="4612500" y="207550"/>
            <a:ext cx="6890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4. Game Starts, </a:t>
            </a:r>
            <a:r>
              <a:rPr lang="de-AT" dirty="0" err="1"/>
              <a:t>each</a:t>
            </a:r>
            <a:r>
              <a:rPr lang="de-AT" dirty="0"/>
              <a:t> </a:t>
            </a:r>
            <a:r>
              <a:rPr lang="de-AT" dirty="0" err="1"/>
              <a:t>team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tryng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reach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Dominator/s</a:t>
            </a:r>
          </a:p>
        </p:txBody>
      </p:sp>
      <p:pic>
        <p:nvPicPr>
          <p:cNvPr id="27" name="Grafik 26" descr="Prozessor">
            <a:extLst>
              <a:ext uri="{FF2B5EF4-FFF2-40B4-BE49-F238E27FC236}">
                <a16:creationId xmlns:a16="http://schemas.microsoft.com/office/drawing/2014/main" xmlns="" id="{81ABE5B4-AC9F-438A-A057-E081AC5F85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221794" y="2257155"/>
            <a:ext cx="914400" cy="914400"/>
          </a:xfrm>
          <a:prstGeom prst="rect">
            <a:avLst/>
          </a:prstGeom>
        </p:spPr>
      </p:pic>
      <p:pic>
        <p:nvPicPr>
          <p:cNvPr id="28" name="Grafik 27" descr="Uhr">
            <a:extLst>
              <a:ext uri="{FF2B5EF4-FFF2-40B4-BE49-F238E27FC236}">
                <a16:creationId xmlns:a16="http://schemas.microsoft.com/office/drawing/2014/main" xmlns="" id="{22121A0F-4F5E-410B-92CB-25FA3A97C6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19139" y="2028555"/>
            <a:ext cx="457200" cy="457200"/>
          </a:xfrm>
          <a:prstGeom prst="rect">
            <a:avLst/>
          </a:prstGeom>
        </p:spPr>
      </p:pic>
      <p:pic>
        <p:nvPicPr>
          <p:cNvPr id="32" name="Grafik 31" descr="Gruppe von Männern">
            <a:extLst>
              <a:ext uri="{FF2B5EF4-FFF2-40B4-BE49-F238E27FC236}">
                <a16:creationId xmlns:a16="http://schemas.microsoft.com/office/drawing/2014/main" xmlns="" id="{20064AF1-78B1-42BF-834E-1741D345272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9637287" y="810366"/>
            <a:ext cx="914400" cy="914400"/>
          </a:xfrm>
          <a:prstGeom prst="rect">
            <a:avLst/>
          </a:prstGeom>
        </p:spPr>
      </p:pic>
      <p:pic>
        <p:nvPicPr>
          <p:cNvPr id="33" name="Grafik 32" descr="Gruppe von Männern">
            <a:extLst>
              <a:ext uri="{FF2B5EF4-FFF2-40B4-BE49-F238E27FC236}">
                <a16:creationId xmlns:a16="http://schemas.microsoft.com/office/drawing/2014/main" xmlns="" id="{88644596-E68F-4EB3-A525-111A2C4D271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9637287" y="1634278"/>
            <a:ext cx="914400" cy="914400"/>
          </a:xfrm>
          <a:prstGeom prst="rect">
            <a:avLst/>
          </a:prstGeom>
        </p:spPr>
      </p:pic>
      <p:pic>
        <p:nvPicPr>
          <p:cNvPr id="34" name="Grafik 33" descr="Gruppe von Männern">
            <a:extLst>
              <a:ext uri="{FF2B5EF4-FFF2-40B4-BE49-F238E27FC236}">
                <a16:creationId xmlns:a16="http://schemas.microsoft.com/office/drawing/2014/main" xmlns="" id="{C2DB2AFE-8782-4069-BCA1-96E5E5416D6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8722887" y="1318366"/>
            <a:ext cx="914400" cy="914400"/>
          </a:xfrm>
          <a:prstGeom prst="rect">
            <a:avLst/>
          </a:prstGeom>
        </p:spPr>
      </p:pic>
      <p:pic>
        <p:nvPicPr>
          <p:cNvPr id="38" name="Grafik 37" descr="Armbanduhr">
            <a:extLst>
              <a:ext uri="{FF2B5EF4-FFF2-40B4-BE49-F238E27FC236}">
                <a16:creationId xmlns:a16="http://schemas.microsoft.com/office/drawing/2014/main" xmlns="" id="{5AD57314-244D-4CBE-B5F1-A4E18F5C81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8629369" y="1745549"/>
            <a:ext cx="187035" cy="187035"/>
          </a:xfrm>
          <a:prstGeom prst="rect">
            <a:avLst/>
          </a:prstGeom>
        </p:spPr>
      </p:pic>
      <p:pic>
        <p:nvPicPr>
          <p:cNvPr id="39" name="Grafik 38" descr="Armbanduhr">
            <a:extLst>
              <a:ext uri="{FF2B5EF4-FFF2-40B4-BE49-F238E27FC236}">
                <a16:creationId xmlns:a16="http://schemas.microsoft.com/office/drawing/2014/main" xmlns="" id="{9E078F76-4743-417B-9D29-FC5983F7F84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540306" y="2045731"/>
            <a:ext cx="187035" cy="187035"/>
          </a:xfrm>
          <a:prstGeom prst="rect">
            <a:avLst/>
          </a:prstGeom>
        </p:spPr>
      </p:pic>
      <p:pic>
        <p:nvPicPr>
          <p:cNvPr id="40" name="Grafik 39" descr="Armbanduhr">
            <a:extLst>
              <a:ext uri="{FF2B5EF4-FFF2-40B4-BE49-F238E27FC236}">
                <a16:creationId xmlns:a16="http://schemas.microsoft.com/office/drawing/2014/main" xmlns="" id="{02893055-E355-4052-AE90-1DADF246E96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588797" y="1212725"/>
            <a:ext cx="187035" cy="187035"/>
          </a:xfrm>
          <a:prstGeom prst="rect">
            <a:avLst/>
          </a:prstGeom>
        </p:spPr>
      </p:pic>
      <p:pic>
        <p:nvPicPr>
          <p:cNvPr id="41" name="Grafik 40" descr="Prozessor">
            <a:extLst>
              <a:ext uri="{FF2B5EF4-FFF2-40B4-BE49-F238E27FC236}">
                <a16:creationId xmlns:a16="http://schemas.microsoft.com/office/drawing/2014/main" xmlns="" id="{23B189E4-571B-40D3-B4F9-79336C953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242772" y="719878"/>
            <a:ext cx="914400" cy="914400"/>
          </a:xfrm>
          <a:prstGeom prst="rect">
            <a:avLst/>
          </a:prstGeom>
        </p:spPr>
      </p:pic>
      <p:pic>
        <p:nvPicPr>
          <p:cNvPr id="42" name="Grafik 41" descr="Uhr">
            <a:extLst>
              <a:ext uri="{FF2B5EF4-FFF2-40B4-BE49-F238E27FC236}">
                <a16:creationId xmlns:a16="http://schemas.microsoft.com/office/drawing/2014/main" xmlns="" id="{2F655AE7-7EC2-4A4A-AA8E-F6E7843297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40117" y="491278"/>
            <a:ext cx="457200" cy="457200"/>
          </a:xfrm>
          <a:prstGeom prst="rect">
            <a:avLst/>
          </a:prstGeom>
        </p:spPr>
      </p:pic>
      <p:pic>
        <p:nvPicPr>
          <p:cNvPr id="46" name="Grafik 45" descr="Schatzkarte">
            <a:extLst>
              <a:ext uri="{FF2B5EF4-FFF2-40B4-BE49-F238E27FC236}">
                <a16:creationId xmlns:a16="http://schemas.microsoft.com/office/drawing/2014/main" xmlns="" id="{6A3C9C0E-8681-4A85-8452-9ED9D5CE1AA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477384" y="1687967"/>
            <a:ext cx="271317" cy="271317"/>
          </a:xfrm>
          <a:prstGeom prst="rect">
            <a:avLst/>
          </a:prstGeom>
        </p:spPr>
      </p:pic>
      <p:pic>
        <p:nvPicPr>
          <p:cNvPr id="47" name="Grafik 46" descr="Schatzkarte">
            <a:extLst>
              <a:ext uri="{FF2B5EF4-FFF2-40B4-BE49-F238E27FC236}">
                <a16:creationId xmlns:a16="http://schemas.microsoft.com/office/drawing/2014/main" xmlns="" id="{6D5F11DE-D89B-43DC-AEBB-A6EBF33F816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0391784" y="1945806"/>
            <a:ext cx="271317" cy="271317"/>
          </a:xfrm>
          <a:prstGeom prst="rect">
            <a:avLst/>
          </a:prstGeom>
        </p:spPr>
      </p:pic>
      <p:pic>
        <p:nvPicPr>
          <p:cNvPr id="48" name="Grafik 47" descr="Schatzkarte">
            <a:extLst>
              <a:ext uri="{FF2B5EF4-FFF2-40B4-BE49-F238E27FC236}">
                <a16:creationId xmlns:a16="http://schemas.microsoft.com/office/drawing/2014/main" xmlns="" id="{DA986382-6609-44A6-8989-2766085534D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0396775" y="1184265"/>
            <a:ext cx="271317" cy="271317"/>
          </a:xfrm>
          <a:prstGeom prst="rect">
            <a:avLst/>
          </a:prstGeom>
        </p:spPr>
      </p:pic>
      <p:pic>
        <p:nvPicPr>
          <p:cNvPr id="49" name="Grafik 48" descr="Gruppe von Männern">
            <a:extLst>
              <a:ext uri="{FF2B5EF4-FFF2-40B4-BE49-F238E27FC236}">
                <a16:creationId xmlns:a16="http://schemas.microsoft.com/office/drawing/2014/main" xmlns="" id="{B84B3A74-66C0-40A1-900A-E3F6FF4C2D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74312" y="2975066"/>
            <a:ext cx="914400" cy="914400"/>
          </a:xfrm>
          <a:prstGeom prst="rect">
            <a:avLst/>
          </a:prstGeom>
        </p:spPr>
      </p:pic>
      <p:pic>
        <p:nvPicPr>
          <p:cNvPr id="50" name="Grafik 49" descr="Gruppe von Männern">
            <a:extLst>
              <a:ext uri="{FF2B5EF4-FFF2-40B4-BE49-F238E27FC236}">
                <a16:creationId xmlns:a16="http://schemas.microsoft.com/office/drawing/2014/main" xmlns="" id="{F394D1C5-48F2-42E8-BEA6-B8DD0F80AA7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74312" y="3799412"/>
            <a:ext cx="914400" cy="914400"/>
          </a:xfrm>
          <a:prstGeom prst="rect">
            <a:avLst/>
          </a:prstGeom>
        </p:spPr>
      </p:pic>
      <p:pic>
        <p:nvPicPr>
          <p:cNvPr id="51" name="Grafik 50" descr="Gruppe von Männern">
            <a:extLst>
              <a:ext uri="{FF2B5EF4-FFF2-40B4-BE49-F238E27FC236}">
                <a16:creationId xmlns:a16="http://schemas.microsoft.com/office/drawing/2014/main" xmlns="" id="{97E1C7D2-EAB2-4FA4-B269-7BED8DD9812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088712" y="3342212"/>
            <a:ext cx="914400" cy="914400"/>
          </a:xfrm>
          <a:prstGeom prst="rect">
            <a:avLst/>
          </a:prstGeom>
        </p:spPr>
      </p:pic>
      <p:pic>
        <p:nvPicPr>
          <p:cNvPr id="52" name="Grafik 51" descr="Armbanduhr">
            <a:extLst>
              <a:ext uri="{FF2B5EF4-FFF2-40B4-BE49-F238E27FC236}">
                <a16:creationId xmlns:a16="http://schemas.microsoft.com/office/drawing/2014/main" xmlns="" id="{71C45ED9-C208-4809-A8BE-9B69A8D98EB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854177" y="3795948"/>
            <a:ext cx="187035" cy="187035"/>
          </a:xfrm>
          <a:prstGeom prst="rect">
            <a:avLst/>
          </a:prstGeom>
        </p:spPr>
      </p:pic>
      <p:pic>
        <p:nvPicPr>
          <p:cNvPr id="53" name="Grafik 52" descr="Armbanduhr">
            <a:extLst>
              <a:ext uri="{FF2B5EF4-FFF2-40B4-BE49-F238E27FC236}">
                <a16:creationId xmlns:a16="http://schemas.microsoft.com/office/drawing/2014/main" xmlns="" id="{52737D0E-3C76-4E9D-B1E5-266092F95C1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928232" y="4204659"/>
            <a:ext cx="187035" cy="187035"/>
          </a:xfrm>
          <a:prstGeom prst="rect">
            <a:avLst/>
          </a:prstGeom>
        </p:spPr>
      </p:pic>
      <p:pic>
        <p:nvPicPr>
          <p:cNvPr id="54" name="Grafik 53" descr="Armbanduhr">
            <a:extLst>
              <a:ext uri="{FF2B5EF4-FFF2-40B4-BE49-F238E27FC236}">
                <a16:creationId xmlns:a16="http://schemas.microsoft.com/office/drawing/2014/main" xmlns="" id="{02668C9D-9B2F-4F4E-8201-F4DD14A266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959980" y="3393013"/>
            <a:ext cx="187035" cy="187035"/>
          </a:xfrm>
          <a:prstGeom prst="rect">
            <a:avLst/>
          </a:prstGeom>
        </p:spPr>
      </p:pic>
      <p:pic>
        <p:nvPicPr>
          <p:cNvPr id="55" name="Grafik 54" descr="Schatzkarte">
            <a:extLst>
              <a:ext uri="{FF2B5EF4-FFF2-40B4-BE49-F238E27FC236}">
                <a16:creationId xmlns:a16="http://schemas.microsoft.com/office/drawing/2014/main" xmlns="" id="{47B49A5B-DBAC-48F3-8155-EFD31187254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043850" y="4204659"/>
            <a:ext cx="271317" cy="271317"/>
          </a:xfrm>
          <a:prstGeom prst="rect">
            <a:avLst/>
          </a:prstGeom>
        </p:spPr>
      </p:pic>
      <p:pic>
        <p:nvPicPr>
          <p:cNvPr id="56" name="Grafik 55" descr="Schatzkarte">
            <a:extLst>
              <a:ext uri="{FF2B5EF4-FFF2-40B4-BE49-F238E27FC236}">
                <a16:creationId xmlns:a16="http://schemas.microsoft.com/office/drawing/2014/main" xmlns="" id="{4257FEE6-0A7D-4DF3-B7BB-995E51994C0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038653" y="3395853"/>
            <a:ext cx="271317" cy="271317"/>
          </a:xfrm>
          <a:prstGeom prst="rect">
            <a:avLst/>
          </a:prstGeom>
        </p:spPr>
      </p:pic>
      <p:pic>
        <p:nvPicPr>
          <p:cNvPr id="57" name="Grafik 56" descr="Schatzkarte">
            <a:extLst>
              <a:ext uri="{FF2B5EF4-FFF2-40B4-BE49-F238E27FC236}">
                <a16:creationId xmlns:a16="http://schemas.microsoft.com/office/drawing/2014/main" xmlns="" id="{9587858B-C0E5-41B9-94A5-3F0B9D24D6D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943237" y="3756695"/>
            <a:ext cx="271317" cy="271317"/>
          </a:xfrm>
          <a:prstGeom prst="rect">
            <a:avLst/>
          </a:prstGeom>
        </p:spPr>
      </p:pic>
      <p:cxnSp>
        <p:nvCxnSpPr>
          <p:cNvPr id="59" name="Verbinder: gekrümmt 58">
            <a:extLst>
              <a:ext uri="{FF2B5EF4-FFF2-40B4-BE49-F238E27FC236}">
                <a16:creationId xmlns:a16="http://schemas.microsoft.com/office/drawing/2014/main" xmlns="" id="{CEB2DCF1-D2D1-4550-A54F-4E56ECA3D95E}"/>
              </a:ext>
            </a:extLst>
          </p:cNvPr>
          <p:cNvCxnSpPr/>
          <p:nvPr/>
        </p:nvCxnSpPr>
        <p:spPr>
          <a:xfrm flipV="1">
            <a:off x="6100944" y="903128"/>
            <a:ext cx="1065201" cy="457200"/>
          </a:xfrm>
          <a:prstGeom prst="curvedConnector3">
            <a:avLst>
              <a:gd name="adj1" fmla="val 508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Verbinder: gekrümmt 60">
            <a:extLst>
              <a:ext uri="{FF2B5EF4-FFF2-40B4-BE49-F238E27FC236}">
                <a16:creationId xmlns:a16="http://schemas.microsoft.com/office/drawing/2014/main" xmlns="" id="{22B5AADA-2D6B-43D1-BDE0-A074B5C12105}"/>
              </a:ext>
            </a:extLst>
          </p:cNvPr>
          <p:cNvCxnSpPr>
            <a:cxnSpLocks/>
          </p:cNvCxnSpPr>
          <p:nvPr/>
        </p:nvCxnSpPr>
        <p:spPr>
          <a:xfrm>
            <a:off x="6081669" y="2489395"/>
            <a:ext cx="999496" cy="33336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Verbinder: gekrümmt 62">
            <a:extLst>
              <a:ext uri="{FF2B5EF4-FFF2-40B4-BE49-F238E27FC236}">
                <a16:creationId xmlns:a16="http://schemas.microsoft.com/office/drawing/2014/main" xmlns="" id="{B5D4F1C7-6D21-4AC3-BA6C-3CF8656C8240}"/>
              </a:ext>
            </a:extLst>
          </p:cNvPr>
          <p:cNvCxnSpPr>
            <a:cxnSpLocks/>
          </p:cNvCxnSpPr>
          <p:nvPr/>
        </p:nvCxnSpPr>
        <p:spPr>
          <a:xfrm rot="10800000" flipV="1">
            <a:off x="8218429" y="2267804"/>
            <a:ext cx="733666" cy="45957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Verbinder: gekrümmt 65">
            <a:extLst>
              <a:ext uri="{FF2B5EF4-FFF2-40B4-BE49-F238E27FC236}">
                <a16:creationId xmlns:a16="http://schemas.microsoft.com/office/drawing/2014/main" xmlns="" id="{385589D2-D419-4602-B95E-BB160406BBC3}"/>
              </a:ext>
            </a:extLst>
          </p:cNvPr>
          <p:cNvCxnSpPr>
            <a:cxnSpLocks/>
          </p:cNvCxnSpPr>
          <p:nvPr/>
        </p:nvCxnSpPr>
        <p:spPr>
          <a:xfrm rot="10800000" flipV="1">
            <a:off x="8233800" y="981606"/>
            <a:ext cx="1360941" cy="28596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>
            <a:extLst>
              <a:ext uri="{FF2B5EF4-FFF2-40B4-BE49-F238E27FC236}">
                <a16:creationId xmlns:a16="http://schemas.microsoft.com/office/drawing/2014/main" xmlns="" id="{FE9EAAEA-801A-4C80-B74C-94B940D22C7B}"/>
              </a:ext>
            </a:extLst>
          </p:cNvPr>
          <p:cNvSpPr txBox="1"/>
          <p:nvPr/>
        </p:nvSpPr>
        <p:spPr>
          <a:xfrm>
            <a:off x="4531674" y="3269432"/>
            <a:ext cx="68902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5.Terorrist </a:t>
            </a:r>
            <a:r>
              <a:rPr lang="de-AT" dirty="0" err="1"/>
              <a:t>team</a:t>
            </a:r>
            <a:r>
              <a:rPr lang="de-AT" dirty="0"/>
              <a:t> will </a:t>
            </a:r>
            <a:r>
              <a:rPr lang="de-AT" dirty="0" err="1"/>
              <a:t>try</a:t>
            </a:r>
            <a:r>
              <a:rPr lang="de-AT" dirty="0"/>
              <a:t> </a:t>
            </a:r>
            <a:r>
              <a:rPr lang="de-AT" dirty="0" err="1"/>
              <a:t>ro</a:t>
            </a:r>
            <a:r>
              <a:rPr lang="de-AT" dirty="0"/>
              <a:t> press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button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Activation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bomb upon </a:t>
            </a:r>
            <a:r>
              <a:rPr lang="de-AT" dirty="0" err="1"/>
              <a:t>reaching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dominator</a:t>
            </a:r>
            <a:r>
              <a:rPr lang="de-AT" dirty="0"/>
              <a:t> and </a:t>
            </a:r>
            <a:r>
              <a:rPr lang="de-AT" dirty="0" err="1"/>
              <a:t>prevent</a:t>
            </a:r>
            <a:r>
              <a:rPr lang="de-AT" dirty="0"/>
              <a:t> </a:t>
            </a:r>
            <a:r>
              <a:rPr lang="de-AT" dirty="0" err="1"/>
              <a:t>opposing</a:t>
            </a:r>
            <a:r>
              <a:rPr lang="de-AT" dirty="0"/>
              <a:t> </a:t>
            </a:r>
            <a:r>
              <a:rPr lang="de-AT" dirty="0" err="1"/>
              <a:t>team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deactivate</a:t>
            </a:r>
            <a:r>
              <a:rPr lang="de-AT" dirty="0"/>
              <a:t>.</a:t>
            </a:r>
          </a:p>
          <a:p>
            <a:r>
              <a:rPr lang="de-AT" dirty="0"/>
              <a:t>Counter </a:t>
            </a:r>
            <a:r>
              <a:rPr lang="de-AT" dirty="0" err="1"/>
              <a:t>terrorist</a:t>
            </a:r>
            <a:r>
              <a:rPr lang="de-AT" dirty="0"/>
              <a:t> </a:t>
            </a:r>
            <a:r>
              <a:rPr lang="de-AT" dirty="0" err="1"/>
              <a:t>team</a:t>
            </a:r>
            <a:r>
              <a:rPr lang="de-AT" dirty="0"/>
              <a:t> </a:t>
            </a:r>
            <a:r>
              <a:rPr lang="de-AT" dirty="0" err="1"/>
              <a:t>tryies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avoid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activation</a:t>
            </a:r>
            <a:r>
              <a:rPr lang="de-AT" dirty="0"/>
              <a:t> </a:t>
            </a:r>
          </a:p>
          <a:p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bombs</a:t>
            </a:r>
            <a:endParaRPr lang="de-AT" dirty="0"/>
          </a:p>
        </p:txBody>
      </p:sp>
      <p:pic>
        <p:nvPicPr>
          <p:cNvPr id="73" name="Grafik 72" descr="Nach rechts zeigender Finger, Handrücken">
            <a:extLst>
              <a:ext uri="{FF2B5EF4-FFF2-40B4-BE49-F238E27FC236}">
                <a16:creationId xmlns:a16="http://schemas.microsoft.com/office/drawing/2014/main" xmlns="" id="{B4796A02-E1DF-4EEB-B9B2-42142FA7163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 flipH="1" flipV="1">
            <a:off x="10199708" y="3825319"/>
            <a:ext cx="948442" cy="914399"/>
          </a:xfrm>
          <a:prstGeom prst="rect">
            <a:avLst/>
          </a:prstGeom>
        </p:spPr>
      </p:pic>
      <p:pic>
        <p:nvPicPr>
          <p:cNvPr id="75" name="Grafik 74" descr="Potenz">
            <a:extLst>
              <a:ext uri="{FF2B5EF4-FFF2-40B4-BE49-F238E27FC236}">
                <a16:creationId xmlns:a16="http://schemas.microsoft.com/office/drawing/2014/main" xmlns="" id="{246F4FA1-F055-408E-83BE-E7CDB43DF0D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9835026" y="4168687"/>
            <a:ext cx="369332" cy="369332"/>
          </a:xfrm>
          <a:prstGeom prst="rect">
            <a:avLst/>
          </a:prstGeom>
        </p:spPr>
      </p:pic>
      <p:pic>
        <p:nvPicPr>
          <p:cNvPr id="79" name="Grafik 78" descr="Rennflagge">
            <a:extLst>
              <a:ext uri="{FF2B5EF4-FFF2-40B4-BE49-F238E27FC236}">
                <a16:creationId xmlns:a16="http://schemas.microsoft.com/office/drawing/2014/main" xmlns="" id="{156C9FC6-3876-424C-82A3-2ECDCAC2200E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10282209" y="5656419"/>
            <a:ext cx="914400" cy="914400"/>
          </a:xfrm>
          <a:prstGeom prst="rect">
            <a:avLst/>
          </a:prstGeom>
        </p:spPr>
      </p:pic>
      <p:pic>
        <p:nvPicPr>
          <p:cNvPr id="80" name="Grafik 79" descr="Prozessor">
            <a:extLst>
              <a:ext uri="{FF2B5EF4-FFF2-40B4-BE49-F238E27FC236}">
                <a16:creationId xmlns:a16="http://schemas.microsoft.com/office/drawing/2014/main" xmlns="" id="{A0F58336-D8FB-449E-964B-CFF8F168F42C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818081" y="5937172"/>
            <a:ext cx="602065" cy="602065"/>
          </a:xfrm>
          <a:prstGeom prst="rect">
            <a:avLst/>
          </a:prstGeom>
        </p:spPr>
      </p:pic>
      <p:pic>
        <p:nvPicPr>
          <p:cNvPr id="82" name="Grafik 81" descr="Prozessor">
            <a:extLst>
              <a:ext uri="{FF2B5EF4-FFF2-40B4-BE49-F238E27FC236}">
                <a16:creationId xmlns:a16="http://schemas.microsoft.com/office/drawing/2014/main" xmlns="" id="{A5F35B0F-E987-4057-A476-F803EC4C39F1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977380" y="5937172"/>
            <a:ext cx="602065" cy="602065"/>
          </a:xfrm>
          <a:prstGeom prst="rect">
            <a:avLst/>
          </a:prstGeom>
        </p:spPr>
      </p:pic>
      <p:pic>
        <p:nvPicPr>
          <p:cNvPr id="84" name="Grafik 83" descr="Prozessor">
            <a:extLst>
              <a:ext uri="{FF2B5EF4-FFF2-40B4-BE49-F238E27FC236}">
                <a16:creationId xmlns:a16="http://schemas.microsoft.com/office/drawing/2014/main" xmlns="" id="{8ADA60DC-D7BC-4336-BF15-122D5CA4C4C4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204750" y="5952815"/>
            <a:ext cx="602065" cy="602065"/>
          </a:xfrm>
          <a:prstGeom prst="rect">
            <a:avLst/>
          </a:prstGeom>
        </p:spPr>
      </p:pic>
      <p:pic>
        <p:nvPicPr>
          <p:cNvPr id="87" name="Grafik 86" descr="Hinzufügen">
            <a:extLst>
              <a:ext uri="{FF2B5EF4-FFF2-40B4-BE49-F238E27FC236}">
                <a16:creationId xmlns:a16="http://schemas.microsoft.com/office/drawing/2014/main" xmlns="" id="{2D5FBEE6-EF90-4481-B940-CE1EB9E0F4D4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7529617" y="5912998"/>
            <a:ext cx="369063" cy="369063"/>
          </a:xfrm>
          <a:prstGeom prst="rect">
            <a:avLst/>
          </a:prstGeom>
        </p:spPr>
      </p:pic>
      <p:pic>
        <p:nvPicPr>
          <p:cNvPr id="88" name="Grafik 87" descr="Hinzufügen">
            <a:extLst>
              <a:ext uri="{FF2B5EF4-FFF2-40B4-BE49-F238E27FC236}">
                <a16:creationId xmlns:a16="http://schemas.microsoft.com/office/drawing/2014/main" xmlns="" id="{F10BB5F7-EAE8-4960-A089-4F8F8124621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8796663" y="5873331"/>
            <a:ext cx="369063" cy="369063"/>
          </a:xfrm>
          <a:prstGeom prst="rect">
            <a:avLst/>
          </a:prstGeom>
        </p:spPr>
      </p:pic>
      <p:sp>
        <p:nvSpPr>
          <p:cNvPr id="89" name="Textfeld 88">
            <a:extLst>
              <a:ext uri="{FF2B5EF4-FFF2-40B4-BE49-F238E27FC236}">
                <a16:creationId xmlns:a16="http://schemas.microsoft.com/office/drawing/2014/main" xmlns="" id="{E89A0FFE-E620-4522-A1D3-5DA3457F01D5}"/>
              </a:ext>
            </a:extLst>
          </p:cNvPr>
          <p:cNvSpPr txBox="1"/>
          <p:nvPr/>
        </p:nvSpPr>
        <p:spPr>
          <a:xfrm>
            <a:off x="4473999" y="4791746"/>
            <a:ext cx="7026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6.Dominator/s at will </a:t>
            </a:r>
            <a:r>
              <a:rPr lang="de-AT" dirty="0" err="1"/>
              <a:t>stop</a:t>
            </a:r>
            <a:r>
              <a:rPr lang="de-AT" dirty="0"/>
              <a:t> </a:t>
            </a:r>
            <a:r>
              <a:rPr lang="de-AT" dirty="0" err="1"/>
              <a:t>counting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Game/</a:t>
            </a:r>
            <a:r>
              <a:rPr lang="de-AT" dirty="0" err="1"/>
              <a:t>explosion</a:t>
            </a:r>
            <a:r>
              <a:rPr lang="de-AT" dirty="0"/>
              <a:t> time  and </a:t>
            </a:r>
            <a:r>
              <a:rPr lang="de-AT" dirty="0" err="1"/>
              <a:t>show</a:t>
            </a:r>
            <a:r>
              <a:rPr lang="de-AT" dirty="0"/>
              <a:t> end </a:t>
            </a:r>
            <a:r>
              <a:rPr lang="de-AT" dirty="0" err="1"/>
              <a:t>status</a:t>
            </a:r>
            <a:r>
              <a:rPr lang="de-AT" dirty="0"/>
              <a:t> (</a:t>
            </a:r>
            <a:r>
              <a:rPr lang="de-AT" dirty="0" err="1"/>
              <a:t>their</a:t>
            </a:r>
            <a:r>
              <a:rPr lang="de-AT" dirty="0"/>
              <a:t> </a:t>
            </a:r>
            <a:r>
              <a:rPr lang="de-AT" dirty="0" err="1"/>
              <a:t>sum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total score). Team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most</a:t>
            </a:r>
            <a:r>
              <a:rPr lang="de-AT" dirty="0"/>
              <a:t> </a:t>
            </a:r>
            <a:r>
              <a:rPr lang="de-AT" dirty="0" err="1"/>
              <a:t>statuses</a:t>
            </a:r>
            <a:r>
              <a:rPr lang="de-AT" dirty="0"/>
              <a:t> (</a:t>
            </a:r>
            <a:r>
              <a:rPr lang="de-AT" dirty="0" err="1"/>
              <a:t>Terorrist</a:t>
            </a:r>
            <a:r>
              <a:rPr lang="de-AT" dirty="0"/>
              <a:t> </a:t>
            </a:r>
            <a:r>
              <a:rPr lang="de-AT" dirty="0" err="1"/>
              <a:t>Win</a:t>
            </a:r>
            <a:r>
              <a:rPr lang="de-AT" dirty="0"/>
              <a:t>!/Counterterrorist </a:t>
            </a:r>
            <a:r>
              <a:rPr lang="de-AT" dirty="0" err="1"/>
              <a:t>win</a:t>
            </a:r>
            <a:r>
              <a:rPr lang="de-AT" dirty="0"/>
              <a:t>!) </a:t>
            </a:r>
            <a:r>
              <a:rPr lang="de-AT" dirty="0" err="1"/>
              <a:t>won</a:t>
            </a:r>
            <a:r>
              <a:rPr lang="de-AT" dirty="0"/>
              <a:t>! Beacon 1.x </a:t>
            </a:r>
            <a:r>
              <a:rPr lang="de-AT" dirty="0" err="1"/>
              <a:t>can</a:t>
            </a:r>
            <a:r>
              <a:rPr lang="de-AT" dirty="0"/>
              <a:t> </a:t>
            </a:r>
            <a:r>
              <a:rPr lang="de-AT" dirty="0" err="1"/>
              <a:t>signal</a:t>
            </a:r>
            <a:r>
              <a:rPr lang="de-AT" dirty="0"/>
              <a:t> end </a:t>
            </a:r>
            <a:r>
              <a:rPr lang="de-AT" dirty="0" err="1"/>
              <a:t>status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each</a:t>
            </a:r>
            <a:r>
              <a:rPr lang="de-AT" dirty="0"/>
              <a:t> Dominator 1.x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xmlns="" id="{EA728ADA-7FA6-4BA4-B932-798FA746F7BC}"/>
              </a:ext>
            </a:extLst>
          </p:cNvPr>
          <p:cNvSpPr/>
          <p:nvPr/>
        </p:nvSpPr>
        <p:spPr>
          <a:xfrm>
            <a:off x="770286" y="164431"/>
            <a:ext cx="3366199" cy="180056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xmlns="" id="{4F6BDEB0-4911-46EA-9B78-BF45027D1A82}"/>
              </a:ext>
            </a:extLst>
          </p:cNvPr>
          <p:cNvSpPr/>
          <p:nvPr/>
        </p:nvSpPr>
        <p:spPr>
          <a:xfrm>
            <a:off x="770089" y="2022412"/>
            <a:ext cx="3357362" cy="270228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xmlns="" id="{9D0B5AC3-2443-4369-A3E2-AD107EF9EA45}"/>
              </a:ext>
            </a:extLst>
          </p:cNvPr>
          <p:cNvSpPr/>
          <p:nvPr/>
        </p:nvSpPr>
        <p:spPr>
          <a:xfrm>
            <a:off x="777580" y="4819800"/>
            <a:ext cx="3350921" cy="191049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xmlns="" id="{583458C6-8E83-4219-BA43-7D381785B8A7}"/>
              </a:ext>
            </a:extLst>
          </p:cNvPr>
          <p:cNvSpPr/>
          <p:nvPr/>
        </p:nvSpPr>
        <p:spPr>
          <a:xfrm>
            <a:off x="4391390" y="164430"/>
            <a:ext cx="7111389" cy="301855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xmlns="" id="{063F1930-FFAA-4AD9-8EC0-E680606E3B39}"/>
              </a:ext>
            </a:extLst>
          </p:cNvPr>
          <p:cNvSpPr/>
          <p:nvPr/>
        </p:nvSpPr>
        <p:spPr>
          <a:xfrm>
            <a:off x="4389574" y="3232640"/>
            <a:ext cx="7111389" cy="147028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xmlns="" id="{E70CBDB8-A9F5-4666-8432-18C463AE74BC}"/>
              </a:ext>
            </a:extLst>
          </p:cNvPr>
          <p:cNvSpPr/>
          <p:nvPr/>
        </p:nvSpPr>
        <p:spPr>
          <a:xfrm>
            <a:off x="4389574" y="4750860"/>
            <a:ext cx="7111389" cy="194270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97" name="Gerade Verbindung mit Pfeil 96">
            <a:extLst>
              <a:ext uri="{FF2B5EF4-FFF2-40B4-BE49-F238E27FC236}">
                <a16:creationId xmlns:a16="http://schemas.microsoft.com/office/drawing/2014/main" xmlns="" id="{D575F780-B37E-4AA4-889C-788C65F4369E}"/>
              </a:ext>
            </a:extLst>
          </p:cNvPr>
          <p:cNvCxnSpPr/>
          <p:nvPr/>
        </p:nvCxnSpPr>
        <p:spPr>
          <a:xfrm>
            <a:off x="239480" y="391886"/>
            <a:ext cx="0" cy="622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mit Pfeil 97">
            <a:extLst>
              <a:ext uri="{FF2B5EF4-FFF2-40B4-BE49-F238E27FC236}">
                <a16:creationId xmlns:a16="http://schemas.microsoft.com/office/drawing/2014/main" xmlns="" id="{6A11D239-1DA3-45EE-9F80-A4A051B2C2B2}"/>
              </a:ext>
            </a:extLst>
          </p:cNvPr>
          <p:cNvCxnSpPr/>
          <p:nvPr/>
        </p:nvCxnSpPr>
        <p:spPr>
          <a:xfrm>
            <a:off x="11974285" y="355899"/>
            <a:ext cx="0" cy="622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 descr="Martinshorn">
            <a:extLst>
              <a:ext uri="{FF2B5EF4-FFF2-40B4-BE49-F238E27FC236}">
                <a16:creationId xmlns:a16="http://schemas.microsoft.com/office/drawing/2014/main" xmlns="" id="{FB9A27D4-F49B-4D9D-8516-89791CB48FE9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8349612" y="5667471"/>
            <a:ext cx="316180" cy="316180"/>
          </a:xfrm>
          <a:prstGeom prst="rect">
            <a:avLst/>
          </a:prstGeom>
        </p:spPr>
      </p:pic>
      <p:pic>
        <p:nvPicPr>
          <p:cNvPr id="15" name="Grafik 14" descr="Martinshorn">
            <a:extLst>
              <a:ext uri="{FF2B5EF4-FFF2-40B4-BE49-F238E27FC236}">
                <a16:creationId xmlns:a16="http://schemas.microsoft.com/office/drawing/2014/main" xmlns="" id="{37AF64C9-C7FF-42E6-A77E-E967C91D4D98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7247144" y="5673853"/>
            <a:ext cx="303873" cy="303873"/>
          </a:xfrm>
          <a:prstGeom prst="rect">
            <a:avLst/>
          </a:prstGeom>
        </p:spPr>
      </p:pic>
      <p:pic>
        <p:nvPicPr>
          <p:cNvPr id="76" name="Grafik 75" descr="Martinshorn">
            <a:extLst>
              <a:ext uri="{FF2B5EF4-FFF2-40B4-BE49-F238E27FC236}">
                <a16:creationId xmlns:a16="http://schemas.microsoft.com/office/drawing/2014/main" xmlns="" id="{850D37F0-907C-4427-911E-B659FECE3D0B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9563219" y="5684191"/>
            <a:ext cx="303873" cy="30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37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Custom</PresentationFormat>
  <Paragraphs>43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</vt:lpstr>
      <vt:lpstr>Scenarios for Dominator 1.x</vt:lpstr>
      <vt:lpstr>Capture the Flag/Dominator/Domination</vt:lpstr>
      <vt:lpstr>PowerPoint Presentation</vt:lpstr>
      <vt:lpstr>BOMB/Counter Strike</vt:lpstr>
      <vt:lpstr>PowerPoint Presentation</vt:lpstr>
      <vt:lpstr>Sabotage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Scenarios for Dominator 1.x</dc:title>
  <dc:creator/>
  <cp:keywords>C_Unrestricted</cp:keywords>
  <cp:lastModifiedBy>Martin Kmety</cp:lastModifiedBy>
  <cp:revision>21</cp:revision>
  <dcterms:created xsi:type="dcterms:W3CDTF">2020-09-29T12:37:11Z</dcterms:created>
  <dcterms:modified xsi:type="dcterms:W3CDTF">2021-04-21T06:44:44Z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Confidentiality">
    <vt:lpwstr>Unrestricted</vt:lpwstr>
  </property>
  <property fmtid="{D5CDD505-2E9C-101B-9397-08002B2CF9AE}" pid="3" name="sodocoClasLang">
    <vt:lpwstr>Frei verwendbar</vt:lpwstr>
  </property>
  <property fmtid="{D5CDD505-2E9C-101B-9397-08002B2CF9AE}" pid="4" name="sodocoClasLangId">
    <vt:i4>0</vt:i4>
  </property>
  <property fmtid="{D5CDD505-2E9C-101B-9397-08002B2CF9AE}" pid="5" name="sodocoClasId">
    <vt:i4>0</vt:i4>
  </property>
  <property fmtid="{D5CDD505-2E9C-101B-9397-08002B2CF9AE}" pid="6" name="MSIP_Label_a59b6cd5-d141-4a33-8bf1-0ca04484304f_Enabled">
    <vt:lpwstr>true</vt:lpwstr>
  </property>
  <property fmtid="{D5CDD505-2E9C-101B-9397-08002B2CF9AE}" pid="7" name="MSIP_Label_a59b6cd5-d141-4a33-8bf1-0ca04484304f_SetDate">
    <vt:lpwstr>2020-12-17T13:26:26Z</vt:lpwstr>
  </property>
  <property fmtid="{D5CDD505-2E9C-101B-9397-08002B2CF9AE}" pid="8" name="MSIP_Label_a59b6cd5-d141-4a33-8bf1-0ca04484304f_Method">
    <vt:lpwstr>Standard</vt:lpwstr>
  </property>
  <property fmtid="{D5CDD505-2E9C-101B-9397-08002B2CF9AE}" pid="9" name="MSIP_Label_a59b6cd5-d141-4a33-8bf1-0ca04484304f_Name">
    <vt:lpwstr>restricted-default</vt:lpwstr>
  </property>
  <property fmtid="{D5CDD505-2E9C-101B-9397-08002B2CF9AE}" pid="10" name="MSIP_Label_a59b6cd5-d141-4a33-8bf1-0ca04484304f_SiteId">
    <vt:lpwstr>38ae3bcd-9579-4fd4-adda-b42e1495d55a</vt:lpwstr>
  </property>
  <property fmtid="{D5CDD505-2E9C-101B-9397-08002B2CF9AE}" pid="11" name="MSIP_Label_a59b6cd5-d141-4a33-8bf1-0ca04484304f_ActionId">
    <vt:lpwstr>8a0e438d-e6aa-410e-b472-3605468aa402</vt:lpwstr>
  </property>
  <property fmtid="{D5CDD505-2E9C-101B-9397-08002B2CF9AE}" pid="12" name="MSIP_Label_a59b6cd5-d141-4a33-8bf1-0ca04484304f_ContentBits">
    <vt:lpwstr>0</vt:lpwstr>
  </property>
  <property fmtid="{D5CDD505-2E9C-101B-9397-08002B2CF9AE}" pid="13" name="Document_Confidentiality">
    <vt:lpwstr>Restricted</vt:lpwstr>
  </property>
</Properties>
</file>